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8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1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7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3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6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4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https://matplotlib.org/2.0.0/examples/color/named_colors.html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35" y="4612067"/>
            <a:ext cx="1384300" cy="203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35" y="4855421"/>
            <a:ext cx="2133600" cy="215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35" y="5061403"/>
            <a:ext cx="2349500" cy="2159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15" y="4378631"/>
            <a:ext cx="2133600" cy="203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505" y="4447161"/>
            <a:ext cx="419100" cy="63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25" y="4675151"/>
            <a:ext cx="419100" cy="63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45" y="4932157"/>
            <a:ext cx="419100" cy="63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65" y="5160147"/>
            <a:ext cx="419100" cy="635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89" y="6362787"/>
            <a:ext cx="2349500" cy="2159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69" y="6136001"/>
            <a:ext cx="2133600" cy="2032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359" y="6204531"/>
            <a:ext cx="419100" cy="635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119" y="6461531"/>
            <a:ext cx="419100" cy="635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122151" y="449210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7"/>
              </a:rPr>
              <a:t>https://matplotlib.org/2.0.0/examples/color/named_colors.html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080055" y="51660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venngage.com</a:t>
            </a:r>
            <a:r>
              <a:rPr lang="en-US" dirty="0" smtClean="0"/>
              <a:t>/blog/color-blind-friendly-palette/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2171" y="136063"/>
            <a:ext cx="3599959" cy="39399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566330" y="646153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to PLASMA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4099" y="5880884"/>
            <a:ext cx="6539901" cy="3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4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5" y="817776"/>
            <a:ext cx="1384300" cy="20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010" y="792376"/>
            <a:ext cx="2044700" cy="22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5" y="2310797"/>
            <a:ext cx="2133600" cy="215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010" y="2327060"/>
            <a:ext cx="1689100" cy="215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551" y="3068682"/>
            <a:ext cx="990600" cy="241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155" y="1526210"/>
            <a:ext cx="2349500" cy="2159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155" y="3106475"/>
            <a:ext cx="2133600" cy="203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265" y="3189332"/>
            <a:ext cx="419100" cy="6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0764" y="2330160"/>
            <a:ext cx="2387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0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32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5</cp:revision>
  <dcterms:created xsi:type="dcterms:W3CDTF">2019-10-16T15:32:58Z</dcterms:created>
  <dcterms:modified xsi:type="dcterms:W3CDTF">2019-10-16T17:25:11Z</dcterms:modified>
</cp:coreProperties>
</file>