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2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9AB7-4E3C-B240-B5CF-C96975BDA5F5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896-BEFF-FE49-A2DA-29BD05761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30" y="1204465"/>
            <a:ext cx="3175163" cy="3178338"/>
          </a:xfrm>
          <a:prstGeom prst="rect">
            <a:avLst/>
          </a:prstGeom>
        </p:spPr>
      </p:pic>
      <p:pic>
        <p:nvPicPr>
          <p:cNvPr id="5" name="Picture 4" descr="tm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30" y="2793634"/>
            <a:ext cx="3175163" cy="31783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46548" y="859754"/>
            <a:ext cx="6199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 smtClean="0"/>
              <a:t>res1 = "c1ccc(cc1)Cc2nnc(s2)N=C(c3cccs3)[O-]"       #SM03_micro002</a:t>
            </a:r>
          </a:p>
          <a:p>
            <a:r>
              <a:rPr lang="hu-HU" sz="1400" dirty="0" smtClean="0"/>
              <a:t>res2 = "c1ccc(cc1)Cc2nnc(s2)/N=C(/c3cccs3)\[O-]"  #SM23_micro007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04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3</cp:revision>
  <dcterms:created xsi:type="dcterms:W3CDTF">2017-11-22T21:36:27Z</dcterms:created>
  <dcterms:modified xsi:type="dcterms:W3CDTF">2017-11-22T21:59:52Z</dcterms:modified>
</cp:coreProperties>
</file>