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8321675"/>
  <p:notesSz cx="6858000" cy="9144000"/>
  <p:defaultTextStyle>
    <a:defPPr>
      <a:defRPr lang="en-US"/>
    </a:defPPr>
    <a:lvl1pPr marL="0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3646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7292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0939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4585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8231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1877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35524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69170" algn="l" defTabSz="4336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2008" y="-240"/>
      </p:cViewPr>
      <p:guideLst>
        <p:guide orient="horz" pos="262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85115"/>
            <a:ext cx="5829300" cy="1783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715616"/>
            <a:ext cx="4800600" cy="2126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33254"/>
            <a:ext cx="1543050" cy="71003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33254"/>
            <a:ext cx="4514850" cy="71003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347447"/>
            <a:ext cx="5829300" cy="165277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527083"/>
            <a:ext cx="5829300" cy="182036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36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7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09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45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82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18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355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691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41727"/>
            <a:ext cx="3028950" cy="549192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41727"/>
            <a:ext cx="3028950" cy="549192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2747"/>
            <a:ext cx="3030141" cy="77630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3646" indent="0">
              <a:buNone/>
              <a:defRPr sz="1900" b="1"/>
            </a:lvl2pPr>
            <a:lvl3pPr marL="867292" indent="0">
              <a:buNone/>
              <a:defRPr sz="1700" b="1"/>
            </a:lvl3pPr>
            <a:lvl4pPr marL="1300939" indent="0">
              <a:buNone/>
              <a:defRPr sz="1600" b="1"/>
            </a:lvl4pPr>
            <a:lvl5pPr marL="1734585" indent="0">
              <a:buNone/>
              <a:defRPr sz="1600" b="1"/>
            </a:lvl5pPr>
            <a:lvl6pPr marL="2168231" indent="0">
              <a:buNone/>
              <a:defRPr sz="1600" b="1"/>
            </a:lvl6pPr>
            <a:lvl7pPr marL="2601877" indent="0">
              <a:buNone/>
              <a:defRPr sz="1600" b="1"/>
            </a:lvl7pPr>
            <a:lvl8pPr marL="3035524" indent="0">
              <a:buNone/>
              <a:defRPr sz="1600" b="1"/>
            </a:lvl8pPr>
            <a:lvl9pPr marL="34691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639050"/>
            <a:ext cx="3030141" cy="47945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862747"/>
            <a:ext cx="3031331" cy="77630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3646" indent="0">
              <a:buNone/>
              <a:defRPr sz="1900" b="1"/>
            </a:lvl2pPr>
            <a:lvl3pPr marL="867292" indent="0">
              <a:buNone/>
              <a:defRPr sz="1700" b="1"/>
            </a:lvl3pPr>
            <a:lvl4pPr marL="1300939" indent="0">
              <a:buNone/>
              <a:defRPr sz="1600" b="1"/>
            </a:lvl4pPr>
            <a:lvl5pPr marL="1734585" indent="0">
              <a:buNone/>
              <a:defRPr sz="1600" b="1"/>
            </a:lvl5pPr>
            <a:lvl6pPr marL="2168231" indent="0">
              <a:buNone/>
              <a:defRPr sz="1600" b="1"/>
            </a:lvl6pPr>
            <a:lvl7pPr marL="2601877" indent="0">
              <a:buNone/>
              <a:defRPr sz="1600" b="1"/>
            </a:lvl7pPr>
            <a:lvl8pPr marL="3035524" indent="0">
              <a:buNone/>
              <a:defRPr sz="1600" b="1"/>
            </a:lvl8pPr>
            <a:lvl9pPr marL="34691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639050"/>
            <a:ext cx="3031331" cy="47945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31326"/>
            <a:ext cx="2256235" cy="14100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31327"/>
            <a:ext cx="3833813" cy="7102319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741388"/>
            <a:ext cx="2256235" cy="5692258"/>
          </a:xfrm>
        </p:spPr>
        <p:txBody>
          <a:bodyPr/>
          <a:lstStyle>
            <a:lvl1pPr marL="0" indent="0">
              <a:buNone/>
              <a:defRPr sz="1300"/>
            </a:lvl1pPr>
            <a:lvl2pPr marL="433646" indent="0">
              <a:buNone/>
              <a:defRPr sz="1100"/>
            </a:lvl2pPr>
            <a:lvl3pPr marL="867292" indent="0">
              <a:buNone/>
              <a:defRPr sz="900"/>
            </a:lvl3pPr>
            <a:lvl4pPr marL="1300939" indent="0">
              <a:buNone/>
              <a:defRPr sz="800"/>
            </a:lvl4pPr>
            <a:lvl5pPr marL="1734585" indent="0">
              <a:buNone/>
              <a:defRPr sz="800"/>
            </a:lvl5pPr>
            <a:lvl6pPr marL="2168231" indent="0">
              <a:buNone/>
              <a:defRPr sz="800"/>
            </a:lvl6pPr>
            <a:lvl7pPr marL="2601877" indent="0">
              <a:buNone/>
              <a:defRPr sz="800"/>
            </a:lvl7pPr>
            <a:lvl8pPr marL="3035524" indent="0">
              <a:buNone/>
              <a:defRPr sz="800"/>
            </a:lvl8pPr>
            <a:lvl9pPr marL="34691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825172"/>
            <a:ext cx="4114800" cy="68769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43557"/>
            <a:ext cx="4114800" cy="4993005"/>
          </a:xfrm>
        </p:spPr>
        <p:txBody>
          <a:bodyPr/>
          <a:lstStyle>
            <a:lvl1pPr marL="0" indent="0">
              <a:buNone/>
              <a:defRPr sz="3000"/>
            </a:lvl1pPr>
            <a:lvl2pPr marL="433646" indent="0">
              <a:buNone/>
              <a:defRPr sz="2700"/>
            </a:lvl2pPr>
            <a:lvl3pPr marL="867292" indent="0">
              <a:buNone/>
              <a:defRPr sz="2300"/>
            </a:lvl3pPr>
            <a:lvl4pPr marL="1300939" indent="0">
              <a:buNone/>
              <a:defRPr sz="1900"/>
            </a:lvl4pPr>
            <a:lvl5pPr marL="1734585" indent="0">
              <a:buNone/>
              <a:defRPr sz="1900"/>
            </a:lvl5pPr>
            <a:lvl6pPr marL="2168231" indent="0">
              <a:buNone/>
              <a:defRPr sz="1900"/>
            </a:lvl6pPr>
            <a:lvl7pPr marL="2601877" indent="0">
              <a:buNone/>
              <a:defRPr sz="1900"/>
            </a:lvl7pPr>
            <a:lvl8pPr marL="3035524" indent="0">
              <a:buNone/>
              <a:defRPr sz="1900"/>
            </a:lvl8pPr>
            <a:lvl9pPr marL="346917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512867"/>
            <a:ext cx="4114800" cy="976640"/>
          </a:xfrm>
        </p:spPr>
        <p:txBody>
          <a:bodyPr/>
          <a:lstStyle>
            <a:lvl1pPr marL="0" indent="0">
              <a:buNone/>
              <a:defRPr sz="1300"/>
            </a:lvl1pPr>
            <a:lvl2pPr marL="433646" indent="0">
              <a:buNone/>
              <a:defRPr sz="1100"/>
            </a:lvl2pPr>
            <a:lvl3pPr marL="867292" indent="0">
              <a:buNone/>
              <a:defRPr sz="900"/>
            </a:lvl3pPr>
            <a:lvl4pPr marL="1300939" indent="0">
              <a:buNone/>
              <a:defRPr sz="800"/>
            </a:lvl4pPr>
            <a:lvl5pPr marL="1734585" indent="0">
              <a:buNone/>
              <a:defRPr sz="800"/>
            </a:lvl5pPr>
            <a:lvl6pPr marL="2168231" indent="0">
              <a:buNone/>
              <a:defRPr sz="800"/>
            </a:lvl6pPr>
            <a:lvl7pPr marL="2601877" indent="0">
              <a:buNone/>
              <a:defRPr sz="800"/>
            </a:lvl7pPr>
            <a:lvl8pPr marL="3035524" indent="0">
              <a:buNone/>
              <a:defRPr sz="800"/>
            </a:lvl8pPr>
            <a:lvl9pPr marL="34691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33253"/>
            <a:ext cx="6172200" cy="1386946"/>
          </a:xfrm>
          <a:prstGeom prst="rect">
            <a:avLst/>
          </a:prstGeom>
        </p:spPr>
        <p:txBody>
          <a:bodyPr vert="horz" lIns="86729" tIns="43364" rIns="86729" bIns="433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941727"/>
            <a:ext cx="6172200" cy="5491920"/>
          </a:xfrm>
          <a:prstGeom prst="rect">
            <a:avLst/>
          </a:prstGeom>
        </p:spPr>
        <p:txBody>
          <a:bodyPr vert="horz" lIns="86729" tIns="43364" rIns="86729" bIns="433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712961"/>
            <a:ext cx="1600200" cy="443052"/>
          </a:xfrm>
          <a:prstGeom prst="rect">
            <a:avLst/>
          </a:prstGeom>
        </p:spPr>
        <p:txBody>
          <a:bodyPr vert="horz" lIns="86729" tIns="43364" rIns="86729" bIns="4336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712961"/>
            <a:ext cx="2171700" cy="443052"/>
          </a:xfrm>
          <a:prstGeom prst="rect">
            <a:avLst/>
          </a:prstGeom>
        </p:spPr>
        <p:txBody>
          <a:bodyPr vert="horz" lIns="86729" tIns="43364" rIns="86729" bIns="4336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712961"/>
            <a:ext cx="1600200" cy="443052"/>
          </a:xfrm>
          <a:prstGeom prst="rect">
            <a:avLst/>
          </a:prstGeom>
        </p:spPr>
        <p:txBody>
          <a:bodyPr vert="horz" lIns="86729" tIns="43364" rIns="86729" bIns="4336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364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34" indent="-325234" algn="l" defTabSz="433646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4675" indent="-271029" algn="l" defTabSz="43364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116" indent="-216823" algn="l" defTabSz="43364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762" indent="-216823" algn="l" defTabSz="433646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1408" indent="-216823" algn="l" defTabSz="433646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5054" indent="-216823" algn="l" defTabSz="4336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8701" indent="-216823" algn="l" defTabSz="4336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2347" indent="-216823" algn="l" defTabSz="4336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993" indent="-216823" algn="l" defTabSz="4336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646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7292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939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4585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8231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1877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5524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70" algn="l" defTabSz="4336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1"/>
            <a:ext cx="1072187" cy="1073259"/>
          </a:xfrm>
          <a:prstGeom prst="rect">
            <a:avLst/>
          </a:prstGeom>
        </p:spPr>
      </p:pic>
      <p:pic>
        <p:nvPicPr>
          <p:cNvPr id="101" name="Picture 100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4471"/>
            <a:ext cx="1096184" cy="1097280"/>
          </a:xfrm>
          <a:prstGeom prst="rect">
            <a:avLst/>
          </a:prstGeom>
        </p:spPr>
      </p:pic>
      <p:pic>
        <p:nvPicPr>
          <p:cNvPr id="102" name="Picture 101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-132420"/>
            <a:ext cx="1378527" cy="1379904"/>
          </a:xfrm>
          <a:prstGeom prst="rect">
            <a:avLst/>
          </a:prstGeom>
        </p:spPr>
      </p:pic>
      <p:pic>
        <p:nvPicPr>
          <p:cNvPr id="103" name="Picture 102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4472"/>
            <a:ext cx="1187533" cy="1188720"/>
          </a:xfrm>
          <a:prstGeom prst="rect">
            <a:avLst/>
          </a:prstGeom>
        </p:spPr>
      </p:pic>
      <p:pic>
        <p:nvPicPr>
          <p:cNvPr id="104" name="Picture 103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4471"/>
            <a:ext cx="1072187" cy="1073259"/>
          </a:xfrm>
          <a:prstGeom prst="rect">
            <a:avLst/>
          </a:prstGeom>
        </p:spPr>
      </p:pic>
      <p:pic>
        <p:nvPicPr>
          <p:cNvPr id="105" name="Picture 104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115911"/>
            <a:ext cx="995601" cy="996597"/>
          </a:xfrm>
          <a:prstGeom prst="rect">
            <a:avLst/>
          </a:prstGeom>
        </p:spPr>
      </p:pic>
      <p:pic>
        <p:nvPicPr>
          <p:cNvPr id="106" name="Picture 105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1775994"/>
            <a:ext cx="1096184" cy="1097280"/>
          </a:xfrm>
          <a:prstGeom prst="rect">
            <a:avLst/>
          </a:prstGeom>
        </p:spPr>
      </p:pic>
      <p:pic>
        <p:nvPicPr>
          <p:cNvPr id="107" name="Picture 106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1703865"/>
            <a:ext cx="1180506" cy="1181686"/>
          </a:xfrm>
          <a:prstGeom prst="rect">
            <a:avLst/>
          </a:prstGeom>
        </p:spPr>
      </p:pic>
      <p:pic>
        <p:nvPicPr>
          <p:cNvPr id="108" name="Picture 107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1788271"/>
            <a:ext cx="1096184" cy="1097280"/>
          </a:xfrm>
          <a:prstGeom prst="rect">
            <a:avLst/>
          </a:prstGeom>
        </p:spPr>
      </p:pic>
      <p:pic>
        <p:nvPicPr>
          <p:cNvPr id="109" name="Picture 108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608059"/>
            <a:ext cx="1433472" cy="1434905"/>
          </a:xfrm>
          <a:prstGeom prst="rect">
            <a:avLst/>
          </a:prstGeom>
        </p:spPr>
      </p:pic>
      <p:pic>
        <p:nvPicPr>
          <p:cNvPr id="110" name="Picture 109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1788271"/>
            <a:ext cx="1011862" cy="1012874"/>
          </a:xfrm>
          <a:prstGeom prst="rect">
            <a:avLst/>
          </a:prstGeom>
        </p:spPr>
      </p:pic>
      <p:pic>
        <p:nvPicPr>
          <p:cNvPr id="111" name="Picture 110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3592662"/>
            <a:ext cx="1004835" cy="1005840"/>
          </a:xfrm>
          <a:prstGeom prst="rect">
            <a:avLst/>
          </a:prstGeom>
        </p:spPr>
      </p:pic>
      <p:pic>
        <p:nvPicPr>
          <p:cNvPr id="112" name="Picture 111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3583525"/>
            <a:ext cx="913486" cy="914400"/>
          </a:xfrm>
          <a:prstGeom prst="rect">
            <a:avLst/>
          </a:prstGeom>
        </p:spPr>
      </p:pic>
      <p:pic>
        <p:nvPicPr>
          <p:cNvPr id="113" name="Picture 112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3659128"/>
            <a:ext cx="959160" cy="960119"/>
          </a:xfrm>
          <a:prstGeom prst="rect">
            <a:avLst/>
          </a:prstGeom>
        </p:spPr>
      </p:pic>
      <p:pic>
        <p:nvPicPr>
          <p:cNvPr id="114" name="Picture 113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3583525"/>
            <a:ext cx="959160" cy="960119"/>
          </a:xfrm>
          <a:prstGeom prst="rect">
            <a:avLst/>
          </a:prstGeom>
        </p:spPr>
      </p:pic>
      <p:pic>
        <p:nvPicPr>
          <p:cNvPr id="115" name="Picture 114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3583525"/>
            <a:ext cx="1096184" cy="1097280"/>
          </a:xfrm>
          <a:prstGeom prst="rect">
            <a:avLst/>
          </a:prstGeom>
        </p:spPr>
      </p:pic>
      <p:pic>
        <p:nvPicPr>
          <p:cNvPr id="116" name="Picture 115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400483"/>
            <a:ext cx="1461579" cy="1463040"/>
          </a:xfrm>
          <a:prstGeom prst="rect">
            <a:avLst/>
          </a:prstGeom>
        </p:spPr>
      </p:pic>
      <p:pic>
        <p:nvPicPr>
          <p:cNvPr id="117" name="Picture 116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4828420"/>
            <a:ext cx="2103120" cy="2105224"/>
          </a:xfrm>
          <a:prstGeom prst="rect">
            <a:avLst/>
          </a:prstGeom>
        </p:spPr>
      </p:pic>
      <p:pic>
        <p:nvPicPr>
          <p:cNvPr id="118" name="Picture 117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104844"/>
            <a:ext cx="1826973" cy="1828800"/>
          </a:xfrm>
          <a:prstGeom prst="rect">
            <a:avLst/>
          </a:prstGeom>
        </p:spPr>
      </p:pic>
      <p:pic>
        <p:nvPicPr>
          <p:cNvPr id="119" name="Picture 118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4979645"/>
            <a:ext cx="1826973" cy="1828800"/>
          </a:xfrm>
          <a:prstGeom prst="rect">
            <a:avLst/>
          </a:prstGeom>
        </p:spPr>
      </p:pic>
      <p:pic>
        <p:nvPicPr>
          <p:cNvPr id="120" name="Picture 119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6770493"/>
            <a:ext cx="1278881" cy="1280160"/>
          </a:xfrm>
          <a:prstGeom prst="rect">
            <a:avLst/>
          </a:prstGeom>
        </p:spPr>
      </p:pic>
      <p:pic>
        <p:nvPicPr>
          <p:cNvPr id="121" name="Picture 120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044447"/>
            <a:ext cx="731520" cy="732252"/>
          </a:xfrm>
          <a:prstGeom prst="rect">
            <a:avLst/>
          </a:prstGeom>
        </p:spPr>
      </p:pic>
      <p:pic>
        <p:nvPicPr>
          <p:cNvPr id="122" name="Picture 121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6449494"/>
            <a:ext cx="1920239" cy="1922159"/>
          </a:xfrm>
          <a:prstGeom prst="rect">
            <a:avLst/>
          </a:prstGeom>
        </p:spPr>
      </p:pic>
      <p:pic>
        <p:nvPicPr>
          <p:cNvPr id="123" name="Picture 122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6770493"/>
            <a:ext cx="1278882" cy="128016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7771" y="1078838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pt-BR" sz="800" dirty="0" smtClean="0"/>
              <a:t>0.72 </a:t>
            </a:r>
            <a:r>
              <a:rPr lang="pt-BR" sz="800" dirty="0"/>
              <a:t>[0.51, 0.99] </a:t>
            </a:r>
            <a:endParaRPr lang="pt-BR" sz="800" dirty="0" smtClean="0"/>
          </a:p>
          <a:p>
            <a:pPr algn="ctr"/>
            <a:r>
              <a:rPr lang="pt-BR" sz="800" dirty="0" smtClean="0"/>
              <a:t>  </a:t>
            </a:r>
            <a:endParaRPr lang="en-US" sz="800" b="1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141747" y="1078838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pt-BR" sz="800" dirty="0" smtClean="0"/>
              <a:t>1.01 </a:t>
            </a:r>
            <a:r>
              <a:rPr lang="pt-BR" sz="800" dirty="0"/>
              <a:t>[0.88, 1.15]   </a:t>
            </a:r>
            <a:endParaRPr lang="en-US" sz="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2364762" y="1078838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pt-BR" sz="800" dirty="0" smtClean="0"/>
              <a:t>2.39 </a:t>
            </a:r>
            <a:r>
              <a:rPr lang="pt-BR" sz="800" dirty="0"/>
              <a:t>[1.78, </a:t>
            </a:r>
            <a:r>
              <a:rPr lang="pt-BR" sz="800" dirty="0" smtClean="0"/>
              <a:t>3.00]  </a:t>
            </a:r>
            <a:endParaRPr 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46858" y="1078838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pt-BR" sz="800" dirty="0" smtClean="0"/>
              <a:t>0.98 </a:t>
            </a:r>
            <a:r>
              <a:rPr lang="pt-BR" sz="800" dirty="0"/>
              <a:t>[0.81, 1.15]  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792418" y="1078838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pt-BR" sz="800" dirty="0" smtClean="0"/>
              <a:t>1.59 </a:t>
            </a:r>
            <a:r>
              <a:rPr lang="pt-BR" sz="800" dirty="0"/>
              <a:t>[1.24, 1.93]  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011559" y="1078838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pt-BR" sz="800" dirty="0" smtClean="0"/>
              <a:t>2.03 </a:t>
            </a:r>
            <a:r>
              <a:rPr lang="pt-BR" sz="800" dirty="0"/>
              <a:t>[1.65, 2.47] 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98857" y="2864767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  <a:r>
              <a:rPr lang="pt-BR" sz="800" dirty="0" smtClean="0"/>
              <a:t> </a:t>
            </a:r>
          </a:p>
          <a:p>
            <a:pPr algn="ctr"/>
            <a:r>
              <a:rPr lang="pt-BR" sz="800" dirty="0" smtClean="0"/>
              <a:t>1.51 </a:t>
            </a:r>
            <a:r>
              <a:rPr lang="pt-BR" sz="800" dirty="0"/>
              <a:t>[1.11, 1.94]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453198" y="2864767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pt-BR" sz="800" dirty="0" smtClean="0"/>
              <a:t>0.87 </a:t>
            </a:r>
            <a:r>
              <a:rPr lang="pt-BR" sz="800" dirty="0"/>
              <a:t>[0.62, 1.15] 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862326" y="2864767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pt-BR" sz="800" dirty="0" smtClean="0"/>
              <a:t>1.06 </a:t>
            </a:r>
            <a:r>
              <a:rPr lang="pt-BR" sz="800" dirty="0"/>
              <a:t>[0.87, 1.26]  </a:t>
            </a:r>
            <a:endParaRPr lang="en-US" sz="8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4377334" y="2864767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pt-BR" sz="800" dirty="0" smtClean="0"/>
              <a:t>2.24 </a:t>
            </a:r>
            <a:r>
              <a:rPr lang="pt-BR" sz="800" dirty="0"/>
              <a:t>[</a:t>
            </a:r>
            <a:r>
              <a:rPr lang="pt-BR" sz="800" dirty="0" smtClean="0"/>
              <a:t>1.60, </a:t>
            </a:r>
            <a:r>
              <a:rPr lang="pt-BR" sz="800" dirty="0"/>
              <a:t>2.93]  </a:t>
            </a:r>
            <a:endParaRPr lang="en-US" sz="8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5761270" y="2864767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pt-BR" sz="800" dirty="0" smtClean="0"/>
              <a:t>0.79 </a:t>
            </a:r>
            <a:r>
              <a:rPr lang="pt-BR" sz="800" dirty="0"/>
              <a:t>[0.54, 1.06]  </a:t>
            </a:r>
            <a:endParaRPr lang="en-US" sz="800" b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91356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pt-BR" sz="800" dirty="0" smtClean="0"/>
              <a:t>1.05 </a:t>
            </a:r>
            <a:r>
              <a:rPr lang="pt-BR" sz="800" dirty="0"/>
              <a:t>[0.85, 1.26]  </a:t>
            </a:r>
            <a:endParaRPr lang="en-US" sz="8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249875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tr-TR" sz="800" dirty="0" smtClean="0"/>
              <a:t>1.01 </a:t>
            </a:r>
            <a:r>
              <a:rPr lang="tr-TR" sz="800" dirty="0"/>
              <a:t>[0.76, 1.27] </a:t>
            </a:r>
            <a:r>
              <a:rPr lang="en-US" sz="800" dirty="0" smtClean="0"/>
              <a:t> </a:t>
            </a:r>
            <a:endParaRPr lang="en-US" sz="80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2345113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pt-BR" sz="800" dirty="0" smtClean="0"/>
              <a:t>1.45 </a:t>
            </a:r>
            <a:r>
              <a:rPr lang="pt-BR" sz="800" dirty="0"/>
              <a:t>[1.19, 1.73</a:t>
            </a:r>
            <a:r>
              <a:rPr lang="pt-BR" sz="800" dirty="0" smtClean="0"/>
              <a:t>] </a:t>
            </a:r>
            <a:endParaRPr lang="en-US" sz="8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537356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pt-BR" sz="800" dirty="0" smtClean="0"/>
              <a:t>1.04 </a:t>
            </a:r>
            <a:r>
              <a:rPr lang="pt-BR" sz="800" dirty="0"/>
              <a:t>[0.86, 1.22]  </a:t>
            </a:r>
            <a:endParaRPr lang="en-US" sz="8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4729511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pt-BR" sz="800" dirty="0" smtClean="0"/>
              <a:t>1.07 </a:t>
            </a:r>
            <a:r>
              <a:rPr lang="pt-BR" sz="800" dirty="0"/>
              <a:t>[0.88, 1.28]  </a:t>
            </a:r>
            <a:endParaRPr lang="pt-BR" sz="8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5831469" y="4789984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pt-BR" sz="800" dirty="0" smtClean="0"/>
              <a:t>1.19 </a:t>
            </a:r>
            <a:r>
              <a:rPr lang="pt-BR" sz="800" dirty="0"/>
              <a:t>[0.92, 1.48]  </a:t>
            </a:r>
            <a:endParaRPr lang="en-US" sz="800" dirty="0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958836" y="6253697"/>
            <a:ext cx="865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pt-BR" sz="800" dirty="0" smtClean="0"/>
              <a:t>1.06 </a:t>
            </a:r>
            <a:r>
              <a:rPr lang="pt-BR" sz="800" dirty="0"/>
              <a:t>[0.84, 1.33]  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2941671" y="6253697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pt-BR" sz="800" dirty="0" smtClean="0"/>
              <a:t>2.23 </a:t>
            </a:r>
            <a:r>
              <a:rPr lang="pt-BR" sz="800" dirty="0"/>
              <a:t>[1.64, 2.89]  </a:t>
            </a:r>
            <a:endParaRPr lang="en-US" sz="8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4911402" y="6253697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pt-BR" sz="800" dirty="0" smtClean="0"/>
              <a:t>1.69 </a:t>
            </a:r>
            <a:r>
              <a:rPr lang="pt-BR" sz="800" dirty="0"/>
              <a:t>[1.44, 1.93]  </a:t>
            </a:r>
            <a:endParaRPr lang="en-US" sz="8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525178" y="7954315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pt-BR" sz="800" dirty="0" smtClean="0"/>
              <a:t>2.00 </a:t>
            </a:r>
            <a:r>
              <a:rPr lang="pt-BR" sz="800" dirty="0"/>
              <a:t>[1.46, 2.56]  </a:t>
            </a:r>
            <a:endParaRPr lang="en-US" sz="8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1881270" y="7954315"/>
            <a:ext cx="86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pt-BR" sz="800" dirty="0" smtClean="0"/>
              <a:t>1.73 [1.29, 2.21]  </a:t>
            </a:r>
            <a:endParaRPr lang="en-US" sz="8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3472978" y="7954315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pt-BR" sz="800" dirty="0" smtClean="0"/>
              <a:t>1.12 </a:t>
            </a:r>
            <a:r>
              <a:rPr lang="pt-BR" sz="800" dirty="0"/>
              <a:t>[</a:t>
            </a:r>
            <a:r>
              <a:rPr lang="pt-BR" sz="800" dirty="0" smtClean="0"/>
              <a:t>0.80, </a:t>
            </a:r>
            <a:r>
              <a:rPr lang="pt-BR" sz="800" dirty="0"/>
              <a:t>1.46]  </a:t>
            </a:r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5345672" y="7954315"/>
            <a:ext cx="8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SM24</a:t>
            </a:r>
          </a:p>
          <a:p>
            <a:pPr algn="ctr"/>
            <a:r>
              <a:rPr lang="pt-BR" sz="800" dirty="0" smtClean="0"/>
              <a:t>1.01 </a:t>
            </a:r>
            <a:r>
              <a:rPr lang="pt-BR" sz="800" dirty="0"/>
              <a:t>[0.77, 1.26] </a:t>
            </a:r>
            <a:r>
              <a:rPr lang="en-US" sz="800" dirty="0" smtClean="0"/>
              <a:t> </a:t>
            </a:r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169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29</cp:revision>
  <dcterms:created xsi:type="dcterms:W3CDTF">2018-05-17T02:58:37Z</dcterms:created>
  <dcterms:modified xsi:type="dcterms:W3CDTF">2020-07-29T00:00:43Z</dcterms:modified>
</cp:coreProperties>
</file>