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65" autoAdjust="0"/>
  </p:normalViewPr>
  <p:slideViewPr>
    <p:cSldViewPr snapToGrid="0" snapToObjects="1">
      <p:cViewPr varScale="1">
        <p:scale>
          <a:sx n="188" d="100"/>
          <a:sy n="188" d="100"/>
        </p:scale>
        <p:origin x="-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1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8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DC57-81B4-7D4A-A31A-4E562B9C6C25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38D9-ED4B-724F-8BB2-3EB8C900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81" y="451458"/>
            <a:ext cx="3195867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3430" y="176527"/>
            <a:ext cx="1491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Microstate Matching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24712" y="156262"/>
            <a:ext cx="1458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Hungarian Matching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41" y="451458"/>
            <a:ext cx="3098435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489" y="2872558"/>
            <a:ext cx="3314898" cy="22493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99" y="2803320"/>
            <a:ext cx="3427783" cy="2332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4276" y="176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7239" y="160052"/>
            <a:ext cx="26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5826" y="2886102"/>
            <a:ext cx="26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8439" y="2881515"/>
            <a:ext cx="27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661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92" y="3977561"/>
            <a:ext cx="3195867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8741" y="3702630"/>
            <a:ext cx="1491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Microstate Matching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630023" y="3682365"/>
            <a:ext cx="1458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Hungarian Matching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65401" y="376740"/>
            <a:ext cx="12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Closest Matching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52" y="3977561"/>
            <a:ext cx="3098435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631" y="704681"/>
            <a:ext cx="3240655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5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3</cp:revision>
  <dcterms:created xsi:type="dcterms:W3CDTF">2020-07-22T18:53:20Z</dcterms:created>
  <dcterms:modified xsi:type="dcterms:W3CDTF">2020-07-22T19:27:39Z</dcterms:modified>
</cp:coreProperties>
</file>