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1512" y="1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635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9.53 ±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611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5.03 ±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77147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7.02 ±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924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6.02 ±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80480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4.59 ±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84" y="1265339"/>
            <a:ext cx="95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3.03 ± 0.04</a:t>
            </a:r>
          </a:p>
          <a:p>
            <a:pPr algn="ctr"/>
            <a:r>
              <a:rPr lang="en-US" sz="800" dirty="0" smtClean="0"/>
              <a:t>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11.74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896" y="3175602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6.08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3649" y="3175602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4.22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2778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5.37 ±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7784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9.02 ±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1721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3.89 ±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807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5.28 ±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0326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5.77 ±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2.58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5.30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16716" y="5234034"/>
            <a:ext cx="906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4.70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8.94 ±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46606" y="5234034"/>
            <a:ext cx="103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5.37 ± 0.01</a:t>
            </a:r>
          </a:p>
          <a:p>
            <a:pPr algn="ctr"/>
            <a:r>
              <a:rPr lang="en-US" sz="800" dirty="0" smtClean="0"/>
              <a:t>  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10.65 ±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38332" y="523403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baseline="-25000" dirty="0"/>
              <a:t> </a:t>
            </a:r>
            <a:r>
              <a:rPr lang="en-US" sz="800" dirty="0" smtClean="0"/>
              <a:t>  3.16 ±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75931" y="6786557"/>
            <a:ext cx="10310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2.15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9.58 ± 0.03</a:t>
            </a:r>
          </a:p>
          <a:p>
            <a:pPr algn="ctr"/>
            <a:r>
              <a:rPr lang="en-US" sz="800" dirty="0" smtClean="0"/>
              <a:t>  pK</a:t>
            </a:r>
            <a:r>
              <a:rPr lang="en-US" sz="1000" baseline="-25000" dirty="0" smtClean="0"/>
              <a:t>a3</a:t>
            </a:r>
            <a:r>
              <a:rPr lang="en-US" sz="800" dirty="0" smtClean="0"/>
              <a:t>   11.02 ±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42121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9.56 ±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11853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5.70 ±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25629" y="86736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4.10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2.40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1000" baseline="-25000" dirty="0"/>
              <a:t>2</a:t>
            </a:r>
            <a:r>
              <a:rPr lang="en-US" sz="800" dirty="0" smtClean="0"/>
              <a:t>   7.43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73428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5.45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46123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2.60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151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20</cp:revision>
  <dcterms:created xsi:type="dcterms:W3CDTF">2018-05-17T02:58:37Z</dcterms:created>
  <dcterms:modified xsi:type="dcterms:W3CDTF">2019-02-01T20:50:58Z</dcterms:modified>
</cp:coreProperties>
</file>