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127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21314" y="1265339"/>
            <a:ext cx="98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pt-BR" sz="800" dirty="0"/>
              <a:t>C: 0.72 [0.51, 0.99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0.72 [0.51, 0.99]</a:t>
            </a:r>
            <a:r>
              <a:rPr lang="pt-BR" sz="800" dirty="0"/>
              <a:t> </a:t>
            </a:r>
            <a:endParaRPr lang="pt-BR" sz="800" dirty="0" smtClean="0"/>
          </a:p>
          <a:p>
            <a:pPr algn="ctr"/>
            <a:r>
              <a:rPr lang="pt-BR" sz="800" dirty="0" smtClean="0"/>
              <a:t>  </a:t>
            </a:r>
            <a:endParaRPr lang="en-US" sz="8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82662" y="1265339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pt-BR" sz="800" dirty="0"/>
              <a:t>C: 1.01 [0.88, 1.15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1.01 [0.88, 1.15]</a:t>
            </a:r>
            <a:r>
              <a:rPr lang="pt-BR" sz="800" dirty="0"/>
              <a:t>   </a:t>
            </a:r>
            <a:endParaRPr lang="en-US" sz="8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312089" y="1265339"/>
            <a:ext cx="97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pt-BR" sz="800" dirty="0"/>
              <a:t>C: 2.39 [</a:t>
            </a:r>
            <a:r>
              <a:rPr lang="pt-BR" sz="800" dirty="0" smtClean="0"/>
              <a:t>1.80, </a:t>
            </a:r>
            <a:r>
              <a:rPr lang="pt-BR" sz="800" dirty="0"/>
              <a:t>3.02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2.39 [1.78, </a:t>
            </a:r>
            <a:r>
              <a:rPr lang="pt-BR" sz="800" dirty="0" smtClean="0"/>
              <a:t>3.00]  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587773" y="1265339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pt-BR" sz="800" dirty="0"/>
              <a:t>C: 0.98 [0.82, 1.16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0.98 [0.81, 1.15]</a:t>
            </a:r>
            <a:r>
              <a:rPr lang="pt-BR" sz="800" dirty="0"/>
              <a:t>  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3333" y="1265339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pt-BR" sz="800" dirty="0"/>
              <a:t>C: 1.59 [1.25, 1.94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1.59 [1.24, 1.93]</a:t>
            </a:r>
            <a:r>
              <a:rPr lang="pt-BR" sz="800" dirty="0"/>
              <a:t>  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2474" y="1265339"/>
            <a:ext cx="98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pt-BR" sz="800" dirty="0"/>
              <a:t>C: 1.67 [1.41, 1.95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2.03 [1.65, 2.47]</a:t>
            </a:r>
            <a:r>
              <a:rPr lang="pt-BR" sz="800" dirty="0"/>
              <a:t> 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772" y="3175602"/>
            <a:ext cx="98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pt-BR" sz="800" dirty="0"/>
              <a:t>C: 1.51 [1.12, 1.94]</a:t>
            </a:r>
            <a:r>
              <a:rPr lang="pt-BR" sz="800" dirty="0"/>
              <a:t> </a:t>
            </a:r>
            <a:endParaRPr lang="pt-BR" sz="800" dirty="0" smtClean="0"/>
          </a:p>
          <a:p>
            <a:pPr algn="ctr"/>
            <a:r>
              <a:rPr lang="pt-BR" sz="800" dirty="0"/>
              <a:t>H: 1.51 [1.11, 1.94]</a:t>
            </a:r>
            <a:r>
              <a:rPr lang="pt-BR" sz="800" dirty="0"/>
              <a:t>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94113" y="3175602"/>
            <a:ext cx="98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pt-BR" sz="800" dirty="0"/>
              <a:t>C: 0.87 [0.63, 1.13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0.87 [0.62, 1.15]</a:t>
            </a:r>
            <a:r>
              <a:rPr lang="pt-BR" sz="800" dirty="0"/>
              <a:t>  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03241" y="3175602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pt-BR" sz="800" dirty="0"/>
              <a:t>C: 1.06 [0.87, 1.26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1.06 [0.87, 1.26]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324661" y="3175602"/>
            <a:ext cx="97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pt-BR" sz="800" dirty="0" smtClean="0"/>
              <a:t>C</a:t>
            </a:r>
            <a:r>
              <a:rPr lang="pt-BR" sz="800" dirty="0"/>
              <a:t>: 2.24 [1.61, </a:t>
            </a:r>
            <a:r>
              <a:rPr lang="pt-BR" sz="800" dirty="0" smtClean="0"/>
              <a:t>2.90]</a:t>
            </a:r>
          </a:p>
          <a:p>
            <a:pPr algn="ctr"/>
            <a:r>
              <a:rPr lang="pt-BR" sz="800" dirty="0"/>
              <a:t>H: 2.24 [</a:t>
            </a:r>
            <a:r>
              <a:rPr lang="pt-BR" sz="800" dirty="0" smtClean="0"/>
              <a:t>1.60, </a:t>
            </a:r>
            <a:r>
              <a:rPr lang="pt-BR" sz="800" dirty="0"/>
              <a:t>2.93]</a:t>
            </a:r>
            <a:r>
              <a:rPr lang="pt-BR" sz="800" dirty="0"/>
              <a:t>  </a:t>
            </a:r>
            <a:endParaRPr lang="en-US" sz="8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702185" y="3175602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pt-BR" sz="800" dirty="0"/>
              <a:t>C: 0.79 [0.54, 1.05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0.79 [0.54, 1.06]</a:t>
            </a:r>
            <a:r>
              <a:rPr lang="pt-BR" sz="800" dirty="0"/>
              <a:t>  </a:t>
            </a:r>
            <a:endParaRPr lang="en-US" sz="8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2271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pt-BR" sz="800" dirty="0"/>
              <a:t>C: 1.05 [0.85, 1.26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1.05 [0.85, 1.26]</a:t>
            </a:r>
            <a:r>
              <a:rPr lang="pt-BR" sz="800" dirty="0"/>
              <a:t>  </a:t>
            </a:r>
            <a:endParaRPr lang="en-US" sz="8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190790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/>
              <a:t>C: 1.01 [0.76, 1.26</a:t>
            </a:r>
            <a:r>
              <a:rPr lang="en-US" sz="800" dirty="0" smtClean="0"/>
              <a:t>]</a:t>
            </a:r>
          </a:p>
          <a:p>
            <a:pPr algn="ctr"/>
            <a:r>
              <a:rPr lang="tr-TR" sz="800" dirty="0"/>
              <a:t>H: 1.01 [0.76, 1.27]</a:t>
            </a:r>
            <a:r>
              <a:rPr lang="tr-TR" sz="800" dirty="0"/>
              <a:t> </a:t>
            </a:r>
            <a:r>
              <a:rPr lang="en-US" sz="800" dirty="0" smtClean="0"/>
              <a:t> </a:t>
            </a:r>
            <a:endParaRPr lang="en-US" sz="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286028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pt-BR" sz="800" dirty="0"/>
              <a:t>C: 2.72 [1.74, 3.89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1.45 [1.19, 1.73</a:t>
            </a:r>
            <a:r>
              <a:rPr lang="pt-BR" sz="800" dirty="0" smtClean="0"/>
              <a:t>] </a:t>
            </a:r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478271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pt-BR" sz="800" dirty="0"/>
              <a:t>C: 1.02 [0.84, </a:t>
            </a:r>
            <a:r>
              <a:rPr lang="pt-BR" sz="800" dirty="0" smtClean="0"/>
              <a:t>1.20]</a:t>
            </a:r>
          </a:p>
          <a:p>
            <a:pPr algn="ctr"/>
            <a:r>
              <a:rPr lang="pt-BR" sz="800" dirty="0"/>
              <a:t>H: 1.04 [0.86, 1.22]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70426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pt-BR" sz="800" dirty="0"/>
              <a:t>C: 1.04 [0.85, 1.25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1.07 [0.88, 1.28]</a:t>
            </a:r>
            <a:r>
              <a:rPr lang="pt-BR" sz="800" dirty="0"/>
              <a:t>  </a:t>
            </a:r>
            <a:endParaRPr lang="pt-BR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772384" y="5234034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pt-BR" sz="800" dirty="0"/>
              <a:t>C: 1.19 [0.91, 1.47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1.19 [0.92, 1.48]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99751" y="6786557"/>
            <a:ext cx="98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pt-BR" sz="800" dirty="0"/>
              <a:t>C: 0.62 [0.48, 0.76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1.06 [0.84, 1.33]</a:t>
            </a:r>
            <a:r>
              <a:rPr lang="pt-BR" sz="800" dirty="0"/>
              <a:t>  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882586" y="6786557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pt-BR" sz="800" dirty="0"/>
              <a:t>C: 2.23 [1.63, </a:t>
            </a:r>
            <a:r>
              <a:rPr lang="pt-BR" sz="800" dirty="0" smtClean="0"/>
              <a:t>2.90]</a:t>
            </a:r>
          </a:p>
          <a:p>
            <a:pPr algn="ctr"/>
            <a:r>
              <a:rPr lang="pt-BR" sz="800" dirty="0"/>
              <a:t>H: 2.23 [1.64, 2.89]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52317" y="6786557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pt-BR" sz="800" dirty="0"/>
              <a:t>C: 1.69 [1.44, 1.94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1.69 [1.44, 1.93]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2505" y="8673676"/>
            <a:ext cx="97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pt-BR" sz="800" dirty="0"/>
              <a:t>C: </a:t>
            </a:r>
            <a:r>
              <a:rPr lang="pt-BR" sz="800" dirty="0" smtClean="0"/>
              <a:t>2.00 </a:t>
            </a:r>
            <a:r>
              <a:rPr lang="pt-BR" sz="800" dirty="0"/>
              <a:t>[1.46, 2.57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</a:t>
            </a:r>
            <a:r>
              <a:rPr lang="pt-BR" sz="800" dirty="0" smtClean="0"/>
              <a:t>2.00 </a:t>
            </a:r>
            <a:r>
              <a:rPr lang="pt-BR" sz="800" dirty="0"/>
              <a:t>[1.46, 2.56]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22185" y="8673676"/>
            <a:ext cx="98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pt-BR" sz="800" dirty="0"/>
              <a:t>C: 1.61 [1.18, </a:t>
            </a:r>
            <a:r>
              <a:rPr lang="pt-BR" sz="800" dirty="0" smtClean="0"/>
              <a:t>2.10]</a:t>
            </a:r>
          </a:p>
          <a:p>
            <a:pPr algn="ctr"/>
            <a:r>
              <a:rPr lang="pt-BR" sz="800" dirty="0"/>
              <a:t>H: 1.73 [1.29, 2.21]</a:t>
            </a:r>
            <a:r>
              <a:rPr lang="pt-BR" sz="800" dirty="0"/>
              <a:t>  </a:t>
            </a:r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20305" y="8673676"/>
            <a:ext cx="97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pt-BR" sz="800" dirty="0"/>
              <a:t>C: 1.12 [</a:t>
            </a:r>
            <a:r>
              <a:rPr lang="pt-BR" sz="800" dirty="0" smtClean="0"/>
              <a:t>0.80, </a:t>
            </a:r>
            <a:r>
              <a:rPr lang="pt-BR" sz="800" dirty="0"/>
              <a:t>1.47</a:t>
            </a:r>
            <a:r>
              <a:rPr lang="pt-BR" sz="800" dirty="0" smtClean="0"/>
              <a:t>]</a:t>
            </a:r>
          </a:p>
          <a:p>
            <a:pPr algn="ctr"/>
            <a:r>
              <a:rPr lang="pt-BR" sz="800" dirty="0"/>
              <a:t>H: 1.12 [</a:t>
            </a:r>
            <a:r>
              <a:rPr lang="pt-BR" sz="800" dirty="0" smtClean="0"/>
              <a:t>0.80, </a:t>
            </a:r>
            <a:r>
              <a:rPr lang="pt-BR" sz="800" dirty="0"/>
              <a:t>1.46]</a:t>
            </a:r>
            <a:r>
              <a:rPr lang="pt-BR" sz="800" dirty="0"/>
              <a:t>  </a:t>
            </a:r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286587" y="8673676"/>
            <a:ext cx="9834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SM24</a:t>
            </a:r>
          </a:p>
          <a:p>
            <a:pPr algn="ctr"/>
            <a:r>
              <a:rPr lang="en-US" sz="800" dirty="0"/>
              <a:t>C: 1.01 [0.76, 1.26</a:t>
            </a:r>
            <a:r>
              <a:rPr lang="en-US" sz="800" dirty="0" smtClean="0"/>
              <a:t>]</a:t>
            </a:r>
          </a:p>
          <a:p>
            <a:pPr algn="ctr"/>
            <a:r>
              <a:rPr lang="pt-BR" sz="800" dirty="0"/>
              <a:t>H: 1.01 [0.77, 1.26]</a:t>
            </a:r>
            <a:r>
              <a:rPr lang="pt-BR" sz="800" dirty="0"/>
              <a:t> </a:t>
            </a:r>
            <a:r>
              <a:rPr lang="en-US" sz="800" dirty="0" smtClean="0"/>
              <a:t> </a:t>
            </a:r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409</Words>
  <Application>Microsoft Macintosh PowerPoint</Application>
  <PresentationFormat>Letter Paper (8.5x11 in)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27</cp:revision>
  <dcterms:created xsi:type="dcterms:W3CDTF">2018-05-17T02:58:37Z</dcterms:created>
  <dcterms:modified xsi:type="dcterms:W3CDTF">2019-02-01T22:03:13Z</dcterms:modified>
</cp:coreProperties>
</file>