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39" d="100"/>
          <a:sy n="139" d="100"/>
        </p:scale>
        <p:origin x="-2696" y="1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635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pKa  9.53 </a:t>
            </a:r>
            <a:r>
              <a:rPr lang="en-US" sz="800" dirty="0" smtClean="0"/>
              <a:t>± 0.01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8611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pKa  5.03 </a:t>
            </a:r>
            <a:r>
              <a:rPr lang="en-US" sz="800" dirty="0" smtClean="0"/>
              <a:t>± 0.01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58800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pKa  7.02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089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pKa  6.02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457" y="1265339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pKa  4.59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3325" y="1265339"/>
            <a:ext cx="981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3.03 ± </a:t>
            </a:r>
            <a:r>
              <a:rPr lang="en-US" sz="800" dirty="0" smtClean="0"/>
              <a:t>0.04</a:t>
            </a:r>
            <a:endParaRPr lang="en-US" sz="800" dirty="0" smtClean="0"/>
          </a:p>
          <a:p>
            <a:pPr algn="ctr"/>
            <a:r>
              <a:rPr lang="en-US" sz="800" dirty="0" smtClean="0"/>
              <a:t> 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11.74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954" y="3175602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err="1" smtClean="0"/>
              <a:t>pKa</a:t>
            </a:r>
            <a:r>
              <a:rPr lang="en-US" sz="800" dirty="0" smtClean="0"/>
              <a:t>  </a:t>
            </a:r>
            <a:r>
              <a:rPr lang="en-US" sz="800" dirty="0" smtClean="0"/>
              <a:t> 6.08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38295" y="3175602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err="1" smtClean="0"/>
              <a:t>pKa</a:t>
            </a:r>
            <a:r>
              <a:rPr lang="en-US" sz="800" dirty="0" smtClean="0"/>
              <a:t>   </a:t>
            </a:r>
            <a:r>
              <a:rPr lang="en-US" sz="800" dirty="0" smtClean="0"/>
              <a:t>4.22 ± 0.01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47424" y="3175602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pKa   5.37 ± </a:t>
            </a:r>
            <a:r>
              <a:rPr lang="en-US" sz="800" dirty="0" smtClean="0"/>
              <a:t>0.01</a:t>
            </a:r>
            <a:endParaRPr lang="en-US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362430" y="3175602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pKa   9.02 ± </a:t>
            </a:r>
            <a:r>
              <a:rPr lang="en-US" sz="800" dirty="0" smtClean="0"/>
              <a:t>0.01</a:t>
            </a:r>
            <a:endParaRPr lang="en-US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746367" y="3175602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pKa   3.89 ± </a:t>
            </a:r>
            <a:r>
              <a:rPr lang="en-US" sz="800" dirty="0" smtClean="0"/>
              <a:t>0.01</a:t>
            </a:r>
            <a:endParaRPr lang="en-US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76453" y="5234034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pKa   5.28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4972" y="5234034"/>
            <a:ext cx="895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pKa   5.77 ± </a:t>
            </a:r>
            <a:r>
              <a:rPr lang="en-US" sz="800" dirty="0" smtClean="0"/>
              <a:t>0.01</a:t>
            </a:r>
            <a:endParaRPr lang="en-US" sz="8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2.58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5.30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16716" y="5234034"/>
            <a:ext cx="906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</a:t>
            </a:r>
            <a:r>
              <a:rPr lang="en-US" sz="800" dirty="0" smtClean="0"/>
              <a:t>4.70 ± 0.01</a:t>
            </a:r>
            <a:endParaRPr lang="en-US" sz="800" dirty="0" smtClean="0"/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</a:t>
            </a:r>
            <a:r>
              <a:rPr lang="en-US" sz="800" dirty="0" smtClean="0"/>
              <a:t>8.94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46606" y="5234034"/>
            <a:ext cx="1031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</a:t>
            </a:r>
            <a:r>
              <a:rPr lang="en-US" sz="800" dirty="0" smtClean="0"/>
              <a:t>5.37 ± 0.01</a:t>
            </a:r>
            <a:endParaRPr lang="en-US" sz="800" dirty="0" smtClean="0"/>
          </a:p>
          <a:p>
            <a:pPr algn="ctr"/>
            <a:r>
              <a:rPr lang="en-US" sz="800" dirty="0" smtClean="0"/>
              <a:t>   </a:t>
            </a:r>
            <a:r>
              <a:rPr lang="en-US" sz="800" dirty="0" smtClean="0"/>
              <a:t>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10.65 ± 0.01</a:t>
            </a:r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19096" y="5234034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 </a:t>
            </a:r>
            <a:r>
              <a:rPr lang="en-US" sz="800" dirty="0" smtClean="0"/>
              <a:t>  3.16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88755" y="6786557"/>
            <a:ext cx="1005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2.15 ± 0.02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2</a:t>
            </a:r>
            <a:r>
              <a:rPr lang="en-US" sz="800" dirty="0" smtClean="0"/>
              <a:t>   </a:t>
            </a:r>
            <a:r>
              <a:rPr lang="en-US" sz="800" dirty="0" smtClean="0"/>
              <a:t>9.58 </a:t>
            </a:r>
            <a:r>
              <a:rPr lang="en-US" sz="800" dirty="0" smtClean="0"/>
              <a:t>± </a:t>
            </a:r>
            <a:r>
              <a:rPr lang="en-US" sz="800" dirty="0" smtClean="0"/>
              <a:t>0.03</a:t>
            </a:r>
          </a:p>
          <a:p>
            <a:pPr algn="ctr"/>
            <a:r>
              <a:rPr lang="en-US" sz="800" dirty="0" smtClean="0"/>
              <a:t>  pKa</a:t>
            </a:r>
            <a:r>
              <a:rPr lang="en-US" sz="800" baseline="-25000" dirty="0" smtClean="0"/>
              <a:t>3</a:t>
            </a:r>
            <a:r>
              <a:rPr lang="en-US" sz="800" dirty="0" smtClean="0"/>
              <a:t>   11.02 </a:t>
            </a:r>
            <a:r>
              <a:rPr lang="en-US" sz="800" dirty="0" smtClean="0"/>
              <a:t>± </a:t>
            </a:r>
            <a:r>
              <a:rPr lang="en-US" sz="800" dirty="0" smtClean="0"/>
              <a:t>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26767" y="6786557"/>
            <a:ext cx="89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pKa   9.56 </a:t>
            </a:r>
            <a:r>
              <a:rPr lang="en-US" sz="800" dirty="0" smtClean="0"/>
              <a:t>± </a:t>
            </a:r>
            <a:r>
              <a:rPr lang="en-US" sz="800" dirty="0" smtClean="0"/>
              <a:t>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896499" y="6786557"/>
            <a:ext cx="89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pKa   5.70 </a:t>
            </a:r>
            <a:r>
              <a:rPr lang="en-US" sz="800" dirty="0" smtClean="0"/>
              <a:t>± </a:t>
            </a:r>
            <a:r>
              <a:rPr lang="en-US" sz="800" dirty="0" smtClean="0"/>
              <a:t>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10275" y="8673676"/>
            <a:ext cx="89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pKa   4.10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 smtClean="0"/>
              <a:t>1</a:t>
            </a:r>
            <a:r>
              <a:rPr lang="en-US" sz="800" dirty="0" smtClean="0"/>
              <a:t>   2.40 </a:t>
            </a:r>
            <a:r>
              <a:rPr lang="en-US" sz="800" dirty="0" smtClean="0"/>
              <a:t>± </a:t>
            </a:r>
            <a:r>
              <a:rPr lang="en-US" sz="800" dirty="0" smtClean="0"/>
              <a:t>0.02</a:t>
            </a:r>
          </a:p>
          <a:p>
            <a:pPr algn="ctr"/>
            <a:r>
              <a:rPr lang="en-US" sz="800" dirty="0" smtClean="0"/>
              <a:t>pKa</a:t>
            </a:r>
            <a:r>
              <a:rPr lang="en-US" sz="800" baseline="-25000" dirty="0"/>
              <a:t>2</a:t>
            </a:r>
            <a:r>
              <a:rPr lang="en-US" sz="800" dirty="0" smtClean="0"/>
              <a:t>   7.43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58074" y="8673676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pKa   5.45 ± </a:t>
            </a:r>
            <a:r>
              <a:rPr lang="en-US" sz="800" dirty="0" smtClean="0"/>
              <a:t>0.01</a:t>
            </a:r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30769" y="8673676"/>
            <a:ext cx="8950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pKa   2.60 </a:t>
            </a:r>
            <a:r>
              <a:rPr lang="en-US" sz="800" dirty="0" smtClean="0"/>
              <a:t>± </a:t>
            </a:r>
            <a:r>
              <a:rPr lang="en-US" sz="800" dirty="0" smtClean="0"/>
              <a:t>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151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17</cp:revision>
  <dcterms:created xsi:type="dcterms:W3CDTF">2018-05-17T02:58:37Z</dcterms:created>
  <dcterms:modified xsi:type="dcterms:W3CDTF">2018-06-04T21:28:48Z</dcterms:modified>
</cp:coreProperties>
</file>