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259" autoAdjust="0"/>
  </p:normalViewPr>
  <p:slideViewPr>
    <p:cSldViewPr snapToGrid="0" snapToObjects="1">
      <p:cViewPr>
        <p:scale>
          <a:sx n="143" d="100"/>
          <a:sy n="143" d="100"/>
        </p:scale>
        <p:origin x="-1928" y="43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303C-61B3-6B4B-86C2-B0455BB704B3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72"/>
            <a:ext cx="1072187" cy="1073259"/>
          </a:xfrm>
          <a:prstGeom prst="rect">
            <a:avLst/>
          </a:prstGeom>
        </p:spPr>
      </p:pic>
      <p:pic>
        <p:nvPicPr>
          <p:cNvPr id="5" name="Picture 4" descr="t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" y="210972"/>
            <a:ext cx="1096184" cy="1097280"/>
          </a:xfrm>
          <a:prstGeom prst="rect">
            <a:avLst/>
          </a:prstGeom>
        </p:spPr>
      </p:pic>
      <p:pic>
        <p:nvPicPr>
          <p:cNvPr id="6" name="Picture 5" descr="t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68" y="54081"/>
            <a:ext cx="1378527" cy="1379904"/>
          </a:xfrm>
          <a:prstGeom prst="rect">
            <a:avLst/>
          </a:prstGeom>
        </p:spPr>
      </p:pic>
      <p:pic>
        <p:nvPicPr>
          <p:cNvPr id="7" name="Picture 6" descr="tm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42" y="210973"/>
            <a:ext cx="1187533" cy="1188720"/>
          </a:xfrm>
          <a:prstGeom prst="rect">
            <a:avLst/>
          </a:prstGeom>
        </p:spPr>
      </p:pic>
      <p:pic>
        <p:nvPicPr>
          <p:cNvPr id="8" name="Picture 7" descr="tmp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169" y="210972"/>
            <a:ext cx="1072187" cy="1073259"/>
          </a:xfrm>
          <a:prstGeom prst="rect">
            <a:avLst/>
          </a:prstGeom>
        </p:spPr>
      </p:pic>
      <p:pic>
        <p:nvPicPr>
          <p:cNvPr id="9" name="Picture 8" descr="tmp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873" y="302412"/>
            <a:ext cx="995601" cy="996597"/>
          </a:xfrm>
          <a:prstGeom prst="rect">
            <a:avLst/>
          </a:prstGeom>
        </p:spPr>
      </p:pic>
      <p:pic>
        <p:nvPicPr>
          <p:cNvPr id="10" name="Picture 9" descr="tmp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2" y="2086829"/>
            <a:ext cx="1096184" cy="1097280"/>
          </a:xfrm>
          <a:prstGeom prst="rect">
            <a:avLst/>
          </a:prstGeom>
        </p:spPr>
      </p:pic>
      <p:pic>
        <p:nvPicPr>
          <p:cNvPr id="11" name="Picture 10" descr="tmp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108" y="2014700"/>
            <a:ext cx="1180506" cy="1181686"/>
          </a:xfrm>
          <a:prstGeom prst="rect">
            <a:avLst/>
          </a:prstGeom>
        </p:spPr>
      </p:pic>
      <p:pic>
        <p:nvPicPr>
          <p:cNvPr id="12" name="Picture 11" descr="tmp1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3029" y="2099106"/>
            <a:ext cx="1096184" cy="1097280"/>
          </a:xfrm>
          <a:prstGeom prst="rect">
            <a:avLst/>
          </a:prstGeom>
        </p:spPr>
      </p:pic>
      <p:pic>
        <p:nvPicPr>
          <p:cNvPr id="13" name="Picture 12" descr="tmp1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7672" y="1918894"/>
            <a:ext cx="1433472" cy="1434905"/>
          </a:xfrm>
          <a:prstGeom prst="rect">
            <a:avLst/>
          </a:prstGeom>
        </p:spPr>
      </p:pic>
      <p:pic>
        <p:nvPicPr>
          <p:cNvPr id="14" name="Picture 13" descr="tmp1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4764" y="2099106"/>
            <a:ext cx="1011862" cy="1012874"/>
          </a:xfrm>
          <a:prstGeom prst="rect">
            <a:avLst/>
          </a:prstGeom>
        </p:spPr>
      </p:pic>
      <p:pic>
        <p:nvPicPr>
          <p:cNvPr id="15" name="Picture 14" descr="tmp1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62" y="4036712"/>
            <a:ext cx="1004835" cy="1005840"/>
          </a:xfrm>
          <a:prstGeom prst="rect">
            <a:avLst/>
          </a:prstGeom>
        </p:spPr>
      </p:pic>
      <p:pic>
        <p:nvPicPr>
          <p:cNvPr id="16" name="Picture 15" descr="tmp14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763" y="4027575"/>
            <a:ext cx="913486" cy="914400"/>
          </a:xfrm>
          <a:prstGeom prst="rect">
            <a:avLst/>
          </a:prstGeom>
        </p:spPr>
      </p:pic>
      <p:pic>
        <p:nvPicPr>
          <p:cNvPr id="17" name="Picture 16" descr="tmp1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4482" y="4103178"/>
            <a:ext cx="959160" cy="960119"/>
          </a:xfrm>
          <a:prstGeom prst="rect">
            <a:avLst/>
          </a:prstGeom>
        </p:spPr>
      </p:pic>
      <p:pic>
        <p:nvPicPr>
          <p:cNvPr id="18" name="Picture 17" descr="tmp1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7540" y="4027575"/>
            <a:ext cx="959160" cy="960119"/>
          </a:xfrm>
          <a:prstGeom prst="rect">
            <a:avLst/>
          </a:prstGeom>
        </p:spPr>
      </p:pic>
      <p:pic>
        <p:nvPicPr>
          <p:cNvPr id="19" name="Picture 18" descr="tmp17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840" y="4027575"/>
            <a:ext cx="1096184" cy="1097280"/>
          </a:xfrm>
          <a:prstGeom prst="rect">
            <a:avLst/>
          </a:prstGeom>
        </p:spPr>
      </p:pic>
      <p:pic>
        <p:nvPicPr>
          <p:cNvPr id="20" name="Picture 19" descr="tmp18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7922" y="3844533"/>
            <a:ext cx="1461579" cy="1463040"/>
          </a:xfrm>
          <a:prstGeom prst="rect">
            <a:avLst/>
          </a:prstGeom>
        </p:spPr>
      </p:pic>
      <p:pic>
        <p:nvPicPr>
          <p:cNvPr id="21" name="Picture 20" descr="tmp1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5708" y="5361280"/>
            <a:ext cx="2103120" cy="2105224"/>
          </a:xfrm>
          <a:prstGeom prst="rect">
            <a:avLst/>
          </a:prstGeom>
        </p:spPr>
      </p:pic>
      <p:pic>
        <p:nvPicPr>
          <p:cNvPr id="22" name="Picture 21" descr="tmp20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8828" y="5637704"/>
            <a:ext cx="1826973" cy="1828800"/>
          </a:xfrm>
          <a:prstGeom prst="rect">
            <a:avLst/>
          </a:prstGeom>
        </p:spPr>
      </p:pic>
      <p:pic>
        <p:nvPicPr>
          <p:cNvPr id="23" name="Picture 22" descr="tmp21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85801" y="5512505"/>
            <a:ext cx="1826973" cy="1828800"/>
          </a:xfrm>
          <a:prstGeom prst="rect">
            <a:avLst/>
          </a:prstGeom>
        </p:spPr>
      </p:pic>
      <p:pic>
        <p:nvPicPr>
          <p:cNvPr id="24" name="Picture 23" descr="tmp22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0527" y="7489854"/>
            <a:ext cx="1278881" cy="1280160"/>
          </a:xfrm>
          <a:prstGeom prst="rect">
            <a:avLst/>
          </a:prstGeom>
        </p:spPr>
      </p:pic>
      <p:pic>
        <p:nvPicPr>
          <p:cNvPr id="25" name="Picture 24" descr="tmp2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48129" y="7763808"/>
            <a:ext cx="731520" cy="732252"/>
          </a:xfrm>
          <a:prstGeom prst="rect">
            <a:avLst/>
          </a:prstGeom>
        </p:spPr>
      </p:pic>
      <p:pic>
        <p:nvPicPr>
          <p:cNvPr id="26" name="Picture 25" descr="tmp24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45478" y="7168855"/>
            <a:ext cx="1920239" cy="1922159"/>
          </a:xfrm>
          <a:prstGeom prst="rect">
            <a:avLst/>
          </a:prstGeom>
        </p:spPr>
      </p:pic>
      <p:pic>
        <p:nvPicPr>
          <p:cNvPr id="27" name="Picture 26" descr="tmp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8851" y="7489854"/>
            <a:ext cx="1278882" cy="12801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4635" y="126533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SM01</a:t>
            </a:r>
          </a:p>
          <a:p>
            <a:pPr algn="ctr"/>
            <a:r>
              <a:rPr lang="en-US" sz="800" dirty="0" smtClean="0"/>
              <a:t>pKa  9.53 ± 0.01</a:t>
            </a:r>
          </a:p>
          <a:p>
            <a:pPr algn="ctr"/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8611" y="126533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SM02</a:t>
            </a:r>
          </a:p>
          <a:p>
            <a:pPr algn="ctr"/>
            <a:r>
              <a:rPr lang="en-US" sz="800" dirty="0" smtClean="0"/>
              <a:t>pKa  5.03 ± 0.01</a:t>
            </a:r>
          </a:p>
          <a:p>
            <a:pPr algn="ctr"/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358800" y="12653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SM03</a:t>
            </a:r>
          </a:p>
          <a:p>
            <a:pPr algn="ctr"/>
            <a:r>
              <a:rPr lang="en-US" sz="800" dirty="0" smtClean="0"/>
              <a:t>pKa  7.02 ± 0.01</a:t>
            </a:r>
          </a:p>
          <a:p>
            <a:pPr algn="ctr"/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0897" y="12653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SM04</a:t>
            </a:r>
          </a:p>
          <a:p>
            <a:pPr algn="ctr"/>
            <a:r>
              <a:rPr lang="en-US" sz="800" dirty="0" smtClean="0"/>
              <a:t>pKa  6.02 ± 0.01</a:t>
            </a:r>
          </a:p>
          <a:p>
            <a:pPr algn="ctr"/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6457" y="12653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SM05</a:t>
            </a:r>
          </a:p>
          <a:p>
            <a:pPr algn="ctr"/>
            <a:r>
              <a:rPr lang="en-US" sz="800" dirty="0" smtClean="0"/>
              <a:t>pKa  4.59 ± 0.01</a:t>
            </a:r>
          </a:p>
          <a:p>
            <a:pPr algn="ctr"/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53325" y="1265339"/>
            <a:ext cx="981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SM06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3.03 ± 0.04</a:t>
            </a:r>
          </a:p>
          <a:p>
            <a:pPr algn="ctr"/>
            <a:r>
              <a:rPr lang="en-US" sz="800" dirty="0" smtClean="0"/>
              <a:t> 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11.74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92896" y="3175602"/>
            <a:ext cx="8771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SM07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6.08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453649" y="3175602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SM08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4.22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2778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SM09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5.37 ± 0.01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77784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SM10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9.02 ± 0.01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61721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3.89 ± 0.01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807" y="523403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5.28 ± 0.01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50326" y="523403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5.77 ± 0.01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7092" y="5234034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SM14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2.58 ± 0.01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5.30 ± 0.01</a:t>
            </a:r>
          </a:p>
          <a:p>
            <a:pPr algn="ctr"/>
            <a:endParaRPr lang="en-US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516716" y="5234034"/>
            <a:ext cx="9065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SM15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4.70 ± 0.01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8.94 ± 0.01</a:t>
            </a:r>
          </a:p>
          <a:p>
            <a:pPr algn="ctr"/>
            <a:endParaRPr lang="en-US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646606" y="5234034"/>
            <a:ext cx="1031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SM16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5.37 ± 0.01</a:t>
            </a:r>
          </a:p>
          <a:p>
            <a:pPr algn="ctr"/>
            <a:r>
              <a:rPr lang="en-US" sz="800" dirty="0" smtClean="0"/>
              <a:t>   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10.65 ± 0.01</a:t>
            </a:r>
          </a:p>
          <a:p>
            <a:pPr algn="ctr"/>
            <a:endParaRPr lang="en-US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838332" y="5234034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SM17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baseline="-25000" dirty="0"/>
              <a:t> </a:t>
            </a:r>
            <a:r>
              <a:rPr lang="en-US" sz="800" dirty="0" smtClean="0"/>
              <a:t>  3.16 ± 0.01</a:t>
            </a:r>
          </a:p>
          <a:p>
            <a:pPr algn="ctr"/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75931" y="6786557"/>
            <a:ext cx="10310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SM18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2.15 ± 0.02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9.58 ± 0.03</a:t>
            </a:r>
          </a:p>
          <a:p>
            <a:pPr algn="ctr"/>
            <a:r>
              <a:rPr lang="en-US" sz="800" dirty="0" smtClean="0"/>
              <a:t>  pK</a:t>
            </a:r>
            <a:r>
              <a:rPr lang="en-US" sz="1000" baseline="-25000" dirty="0" smtClean="0"/>
              <a:t>a3</a:t>
            </a:r>
            <a:r>
              <a:rPr lang="en-US" sz="800" dirty="0" smtClean="0"/>
              <a:t>   11.02 ± 0.04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942121" y="67865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SM19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9.56 ± 0.02</a:t>
            </a:r>
          </a:p>
          <a:p>
            <a:pPr algn="ctr"/>
            <a:endParaRPr lang="en-US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911853" y="67865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SM20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5.70 ± 0.03</a:t>
            </a:r>
          </a:p>
          <a:p>
            <a:pPr algn="ctr"/>
            <a:endParaRPr lang="en-US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25629" y="86736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4.10 ± 0.01</a:t>
            </a:r>
          </a:p>
          <a:p>
            <a:pPr algn="ctr"/>
            <a:endParaRPr lang="en-US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843248" y="8673676"/>
            <a:ext cx="94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2.40 ± 0.02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1000" baseline="-25000" dirty="0"/>
              <a:t>2</a:t>
            </a:r>
            <a:r>
              <a:rPr lang="en-US" sz="800" dirty="0" smtClean="0"/>
              <a:t>   7.43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473428" y="8673676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5.45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346123" y="8673676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2.60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224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151</Words>
  <Application>Microsoft Macintosh PowerPoint</Application>
  <PresentationFormat>Letter Paper (8.5x11 in)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18</cp:revision>
  <dcterms:created xsi:type="dcterms:W3CDTF">2018-05-17T02:58:37Z</dcterms:created>
  <dcterms:modified xsi:type="dcterms:W3CDTF">2018-06-07T23:37:44Z</dcterms:modified>
</cp:coreProperties>
</file>