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259" autoAdjust="0"/>
  </p:normalViewPr>
  <p:slideViewPr>
    <p:cSldViewPr snapToGrid="0" snapToObjects="1">
      <p:cViewPr>
        <p:scale>
          <a:sx n="139" d="100"/>
          <a:sy n="139" d="100"/>
        </p:scale>
        <p:origin x="-232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303C-61B3-6B4B-86C2-B0455BB704B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m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72"/>
            <a:ext cx="1072187" cy="1073259"/>
          </a:xfrm>
          <a:prstGeom prst="rect">
            <a:avLst/>
          </a:prstGeom>
        </p:spPr>
      </p:pic>
      <p:pic>
        <p:nvPicPr>
          <p:cNvPr id="5" name="Picture 4" descr="t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" y="210972"/>
            <a:ext cx="1096184" cy="1097280"/>
          </a:xfrm>
          <a:prstGeom prst="rect">
            <a:avLst/>
          </a:prstGeom>
        </p:spPr>
      </p:pic>
      <p:pic>
        <p:nvPicPr>
          <p:cNvPr id="6" name="Picture 5" descr="t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568" y="54081"/>
            <a:ext cx="1378527" cy="1379904"/>
          </a:xfrm>
          <a:prstGeom prst="rect">
            <a:avLst/>
          </a:prstGeom>
        </p:spPr>
      </p:pic>
      <p:pic>
        <p:nvPicPr>
          <p:cNvPr id="7" name="Picture 6" descr="tmp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242" y="210973"/>
            <a:ext cx="1187533" cy="1188720"/>
          </a:xfrm>
          <a:prstGeom prst="rect">
            <a:avLst/>
          </a:prstGeom>
        </p:spPr>
      </p:pic>
      <p:pic>
        <p:nvPicPr>
          <p:cNvPr id="8" name="Picture 7" descr="tmp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169" y="210972"/>
            <a:ext cx="1072187" cy="1073259"/>
          </a:xfrm>
          <a:prstGeom prst="rect">
            <a:avLst/>
          </a:prstGeom>
        </p:spPr>
      </p:pic>
      <p:pic>
        <p:nvPicPr>
          <p:cNvPr id="9" name="Picture 8" descr="tmp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873" y="302412"/>
            <a:ext cx="995601" cy="996597"/>
          </a:xfrm>
          <a:prstGeom prst="rect">
            <a:avLst/>
          </a:prstGeom>
        </p:spPr>
      </p:pic>
      <p:pic>
        <p:nvPicPr>
          <p:cNvPr id="10" name="Picture 9" descr="tmp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2" y="2086829"/>
            <a:ext cx="1096184" cy="1097280"/>
          </a:xfrm>
          <a:prstGeom prst="rect">
            <a:avLst/>
          </a:prstGeom>
        </p:spPr>
      </p:pic>
      <p:pic>
        <p:nvPicPr>
          <p:cNvPr id="11" name="Picture 10" descr="tmp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5108" y="2014700"/>
            <a:ext cx="1180506" cy="1181686"/>
          </a:xfrm>
          <a:prstGeom prst="rect">
            <a:avLst/>
          </a:prstGeom>
        </p:spPr>
      </p:pic>
      <p:pic>
        <p:nvPicPr>
          <p:cNvPr id="12" name="Picture 11" descr="tmp1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3029" y="2099106"/>
            <a:ext cx="1096184" cy="1097280"/>
          </a:xfrm>
          <a:prstGeom prst="rect">
            <a:avLst/>
          </a:prstGeom>
        </p:spPr>
      </p:pic>
      <p:pic>
        <p:nvPicPr>
          <p:cNvPr id="13" name="Picture 12" descr="tmp1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7672" y="1918894"/>
            <a:ext cx="1433472" cy="1434905"/>
          </a:xfrm>
          <a:prstGeom prst="rect">
            <a:avLst/>
          </a:prstGeom>
        </p:spPr>
      </p:pic>
      <p:pic>
        <p:nvPicPr>
          <p:cNvPr id="14" name="Picture 13" descr="tmp1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4764" y="2099106"/>
            <a:ext cx="1011862" cy="1012874"/>
          </a:xfrm>
          <a:prstGeom prst="rect">
            <a:avLst/>
          </a:prstGeom>
        </p:spPr>
      </p:pic>
      <p:pic>
        <p:nvPicPr>
          <p:cNvPr id="15" name="Picture 14" descr="tmp1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62" y="4036712"/>
            <a:ext cx="1004835" cy="1005840"/>
          </a:xfrm>
          <a:prstGeom prst="rect">
            <a:avLst/>
          </a:prstGeom>
        </p:spPr>
      </p:pic>
      <p:pic>
        <p:nvPicPr>
          <p:cNvPr id="16" name="Picture 15" descr="tmp14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763" y="4027575"/>
            <a:ext cx="913486" cy="914400"/>
          </a:xfrm>
          <a:prstGeom prst="rect">
            <a:avLst/>
          </a:prstGeom>
        </p:spPr>
      </p:pic>
      <p:pic>
        <p:nvPicPr>
          <p:cNvPr id="17" name="Picture 16" descr="tmp15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4482" y="4103178"/>
            <a:ext cx="959160" cy="960119"/>
          </a:xfrm>
          <a:prstGeom prst="rect">
            <a:avLst/>
          </a:prstGeom>
        </p:spPr>
      </p:pic>
      <p:pic>
        <p:nvPicPr>
          <p:cNvPr id="18" name="Picture 17" descr="tmp16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7540" y="4027575"/>
            <a:ext cx="959160" cy="960119"/>
          </a:xfrm>
          <a:prstGeom prst="rect">
            <a:avLst/>
          </a:prstGeom>
        </p:spPr>
      </p:pic>
      <p:pic>
        <p:nvPicPr>
          <p:cNvPr id="19" name="Picture 18" descr="tmp17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7840" y="4027575"/>
            <a:ext cx="1096184" cy="1097280"/>
          </a:xfrm>
          <a:prstGeom prst="rect">
            <a:avLst/>
          </a:prstGeom>
        </p:spPr>
      </p:pic>
      <p:pic>
        <p:nvPicPr>
          <p:cNvPr id="20" name="Picture 19" descr="tmp18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7922" y="3844533"/>
            <a:ext cx="1461579" cy="1463040"/>
          </a:xfrm>
          <a:prstGeom prst="rect">
            <a:avLst/>
          </a:prstGeom>
        </p:spPr>
      </p:pic>
      <p:pic>
        <p:nvPicPr>
          <p:cNvPr id="21" name="Picture 20" descr="tmp1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5708" y="5361280"/>
            <a:ext cx="2103120" cy="2105224"/>
          </a:xfrm>
          <a:prstGeom prst="rect">
            <a:avLst/>
          </a:prstGeom>
        </p:spPr>
      </p:pic>
      <p:pic>
        <p:nvPicPr>
          <p:cNvPr id="22" name="Picture 21" descr="tmp20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8828" y="5637704"/>
            <a:ext cx="1826973" cy="1828800"/>
          </a:xfrm>
          <a:prstGeom prst="rect">
            <a:avLst/>
          </a:prstGeom>
        </p:spPr>
      </p:pic>
      <p:pic>
        <p:nvPicPr>
          <p:cNvPr id="23" name="Picture 22" descr="tmp21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85801" y="5512505"/>
            <a:ext cx="1826973" cy="1828800"/>
          </a:xfrm>
          <a:prstGeom prst="rect">
            <a:avLst/>
          </a:prstGeom>
        </p:spPr>
      </p:pic>
      <p:pic>
        <p:nvPicPr>
          <p:cNvPr id="24" name="Picture 23" descr="tmp22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0527" y="7489854"/>
            <a:ext cx="1278881" cy="1280160"/>
          </a:xfrm>
          <a:prstGeom prst="rect">
            <a:avLst/>
          </a:prstGeom>
        </p:spPr>
      </p:pic>
      <p:pic>
        <p:nvPicPr>
          <p:cNvPr id="25" name="Picture 24" descr="tmp23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48129" y="7763808"/>
            <a:ext cx="731520" cy="732252"/>
          </a:xfrm>
          <a:prstGeom prst="rect">
            <a:avLst/>
          </a:prstGeom>
        </p:spPr>
      </p:pic>
      <p:pic>
        <p:nvPicPr>
          <p:cNvPr id="26" name="Picture 25" descr="tmp24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45478" y="7168855"/>
            <a:ext cx="1920239" cy="1922159"/>
          </a:xfrm>
          <a:prstGeom prst="rect">
            <a:avLst/>
          </a:prstGeom>
        </p:spPr>
      </p:pic>
      <p:pic>
        <p:nvPicPr>
          <p:cNvPr id="27" name="Picture 26" descr="tmp25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38851" y="7489854"/>
            <a:ext cx="1278882" cy="12801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811" y="126533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SM01</a:t>
            </a:r>
          </a:p>
          <a:p>
            <a:pPr algn="ctr"/>
            <a:r>
              <a:rPr lang="en-US" sz="800" dirty="0" smtClean="0"/>
              <a:t>pKa  </a:t>
            </a:r>
            <a:r>
              <a:rPr lang="en-US" sz="800" dirty="0" smtClean="0"/>
              <a:t>9.53 ±  0.01</a:t>
            </a:r>
          </a:p>
          <a:p>
            <a:pPr algn="ctr"/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135787" y="126533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SM02</a:t>
            </a:r>
          </a:p>
          <a:p>
            <a:pPr algn="ctr"/>
            <a:r>
              <a:rPr lang="en-US" sz="800" dirty="0" smtClean="0"/>
              <a:t>pKa  </a:t>
            </a:r>
            <a:r>
              <a:rPr lang="en-US" sz="800" dirty="0" smtClean="0"/>
              <a:t>5.03 ±  0.01</a:t>
            </a:r>
          </a:p>
          <a:p>
            <a:pPr algn="ctr"/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358800" y="126533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SM03</a:t>
            </a:r>
          </a:p>
          <a:p>
            <a:pPr algn="ctr"/>
            <a:r>
              <a:rPr lang="en-US" sz="800" dirty="0" smtClean="0"/>
              <a:t>pKa  </a:t>
            </a:r>
            <a:r>
              <a:rPr lang="en-US" sz="800" dirty="0" smtClean="0"/>
              <a:t>7.02 ±  0.01</a:t>
            </a:r>
          </a:p>
          <a:p>
            <a:pPr algn="ctr"/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0897" y="126533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SM04</a:t>
            </a:r>
          </a:p>
          <a:p>
            <a:pPr algn="ctr"/>
            <a:r>
              <a:rPr lang="en-US" sz="800" dirty="0" smtClean="0"/>
              <a:t>pKa  </a:t>
            </a:r>
            <a:r>
              <a:rPr lang="en-US" sz="800" dirty="0" smtClean="0"/>
              <a:t>6.02 ±  0.01</a:t>
            </a:r>
          </a:p>
          <a:p>
            <a:pPr algn="ctr"/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786457" y="126533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SM05</a:t>
            </a:r>
          </a:p>
          <a:p>
            <a:pPr algn="ctr"/>
            <a:r>
              <a:rPr lang="en-US" sz="800" dirty="0" smtClean="0"/>
              <a:t>pKa  </a:t>
            </a:r>
            <a:r>
              <a:rPr lang="en-US" sz="800" dirty="0" smtClean="0"/>
              <a:t>4.59 ±  0.01</a:t>
            </a:r>
          </a:p>
          <a:p>
            <a:pPr algn="ctr"/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53325" y="1265339"/>
            <a:ext cx="981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SM06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3.03 ±  0.04</a:t>
            </a:r>
          </a:p>
          <a:p>
            <a:pPr algn="ctr"/>
            <a:r>
              <a:rPr lang="en-US" sz="800" dirty="0" smtClean="0"/>
              <a:t> pKa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 11.74 ± 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954" y="3175602"/>
            <a:ext cx="8950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SM07</a:t>
            </a:r>
          </a:p>
          <a:p>
            <a:pPr algn="ctr"/>
            <a:r>
              <a:rPr lang="en-US" sz="800" dirty="0" smtClean="0"/>
              <a:t>pKa   </a:t>
            </a:r>
            <a:r>
              <a:rPr lang="en-US" sz="800" dirty="0" smtClean="0"/>
              <a:t>6.08 ± 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447237" y="3175602"/>
            <a:ext cx="8771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SM08</a:t>
            </a:r>
          </a:p>
          <a:p>
            <a:pPr algn="ctr"/>
            <a:r>
              <a:rPr lang="en-US" sz="800" dirty="0" smtClean="0"/>
              <a:t>pKa   </a:t>
            </a:r>
            <a:r>
              <a:rPr lang="en-US" sz="800" dirty="0" smtClean="0"/>
              <a:t>4.22± 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847424" y="3175602"/>
            <a:ext cx="895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SM09</a:t>
            </a:r>
          </a:p>
          <a:p>
            <a:pPr algn="ctr"/>
            <a:r>
              <a:rPr lang="en-US" sz="800" dirty="0" smtClean="0"/>
              <a:t>pKa   </a:t>
            </a:r>
            <a:r>
              <a:rPr lang="en-US" sz="800" dirty="0" smtClean="0"/>
              <a:t>5.37 ±  0.01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62430" y="3175602"/>
            <a:ext cx="895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SM10</a:t>
            </a:r>
          </a:p>
          <a:p>
            <a:pPr algn="ctr"/>
            <a:r>
              <a:rPr lang="en-US" sz="800" dirty="0" smtClean="0"/>
              <a:t>pKa   </a:t>
            </a:r>
            <a:r>
              <a:rPr lang="en-US" sz="800" dirty="0" smtClean="0"/>
              <a:t>9.02 ±  0.01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46367" y="3175602"/>
            <a:ext cx="895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SM11</a:t>
            </a:r>
          </a:p>
          <a:p>
            <a:pPr algn="ctr"/>
            <a:r>
              <a:rPr lang="en-US" sz="800" dirty="0" smtClean="0"/>
              <a:t>pKa   </a:t>
            </a:r>
            <a:r>
              <a:rPr lang="en-US" sz="800" dirty="0" smtClean="0"/>
              <a:t>3.89 ±  0.01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53" y="5234034"/>
            <a:ext cx="895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SM12</a:t>
            </a:r>
          </a:p>
          <a:p>
            <a:pPr algn="ctr"/>
            <a:r>
              <a:rPr lang="en-US" sz="800" dirty="0" smtClean="0"/>
              <a:t>pKa   </a:t>
            </a:r>
            <a:r>
              <a:rPr lang="en-US" sz="800" dirty="0" smtClean="0"/>
              <a:t>5.28 ±  0.01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4972" y="5234034"/>
            <a:ext cx="895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SM13</a:t>
            </a:r>
          </a:p>
          <a:p>
            <a:pPr algn="ctr"/>
            <a:r>
              <a:rPr lang="en-US" sz="800" dirty="0" smtClean="0"/>
              <a:t>pKa   </a:t>
            </a:r>
            <a:r>
              <a:rPr lang="en-US" sz="800" dirty="0" smtClean="0"/>
              <a:t>5.77 ±  0.01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7092" y="5234034"/>
            <a:ext cx="9412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SM14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</a:t>
            </a:r>
            <a:r>
              <a:rPr lang="en-US" sz="800" dirty="0" smtClean="0"/>
              <a:t>2.58 ±  0.01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  </a:t>
            </a:r>
            <a:r>
              <a:rPr lang="en-US" sz="800" dirty="0" smtClean="0"/>
              <a:t>5.30 ±  0.01</a:t>
            </a:r>
          </a:p>
          <a:p>
            <a:pPr algn="ctr"/>
            <a:endParaRPr lang="en-US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492922" y="5234034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SM15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4.70±  0.01</a:t>
            </a:r>
          </a:p>
          <a:p>
            <a:pPr algn="ctr"/>
            <a:r>
              <a:rPr lang="en-US" sz="800" dirty="0" smtClean="0"/>
              <a:t> pKa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  8.94 ±  0.01</a:t>
            </a:r>
          </a:p>
          <a:p>
            <a:pPr algn="ctr"/>
            <a:endParaRPr lang="en-US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624890" y="5234034"/>
            <a:ext cx="10744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SM16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5.37±  0.01</a:t>
            </a:r>
          </a:p>
          <a:p>
            <a:pPr algn="ctr"/>
            <a:r>
              <a:rPr lang="en-US" sz="800" dirty="0" smtClean="0"/>
              <a:t>    pKa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  10.65 ±  0.01</a:t>
            </a:r>
          </a:p>
          <a:p>
            <a:pPr algn="ctr"/>
            <a:endParaRPr lang="en-US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819096" y="5234034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SM17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/>
              <a:t> </a:t>
            </a:r>
            <a:r>
              <a:rPr lang="en-US" sz="800" dirty="0" smtClean="0"/>
              <a:t>  </a:t>
            </a:r>
            <a:r>
              <a:rPr lang="en-US" sz="800" dirty="0" smtClean="0"/>
              <a:t>3.16 ±  0.01</a:t>
            </a:r>
          </a:p>
          <a:p>
            <a:pPr algn="ctr"/>
            <a:endParaRPr lang="en-US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63107" y="6786557"/>
            <a:ext cx="10567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SM18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2.15 ±  0.02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/>
              <a:t>2</a:t>
            </a:r>
            <a:r>
              <a:rPr lang="en-US" sz="800" dirty="0" smtClean="0"/>
              <a:t>   9.58 ±  0.03</a:t>
            </a:r>
          </a:p>
          <a:p>
            <a:pPr algn="ctr"/>
            <a:r>
              <a:rPr lang="en-US" sz="800" dirty="0" smtClean="0"/>
              <a:t>  pKa</a:t>
            </a:r>
            <a:r>
              <a:rPr lang="en-US" sz="800" baseline="-25000" dirty="0" smtClean="0"/>
              <a:t>3</a:t>
            </a:r>
            <a:r>
              <a:rPr lang="en-US" sz="800" dirty="0" smtClean="0"/>
              <a:t>   11.02 ±  0.04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926767" y="6786557"/>
            <a:ext cx="89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SM19</a:t>
            </a:r>
          </a:p>
          <a:p>
            <a:pPr algn="ctr"/>
            <a:r>
              <a:rPr lang="en-US" sz="800" dirty="0" smtClean="0"/>
              <a:t>pKa   </a:t>
            </a:r>
            <a:r>
              <a:rPr lang="en-US" sz="800" dirty="0" smtClean="0"/>
              <a:t>9.56 ±  0.02</a:t>
            </a:r>
          </a:p>
          <a:p>
            <a:pPr algn="ctr"/>
            <a:endParaRPr lang="en-US" sz="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896499" y="6786557"/>
            <a:ext cx="89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SM20</a:t>
            </a:r>
          </a:p>
          <a:p>
            <a:pPr algn="ctr"/>
            <a:r>
              <a:rPr lang="en-US" sz="800" dirty="0" smtClean="0"/>
              <a:t>pKa   </a:t>
            </a:r>
            <a:r>
              <a:rPr lang="en-US" sz="800" dirty="0" smtClean="0"/>
              <a:t>5.70 ±  0.03</a:t>
            </a:r>
          </a:p>
          <a:p>
            <a:pPr algn="ctr"/>
            <a:endParaRPr lang="en-US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10275" y="8673676"/>
            <a:ext cx="89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SM21</a:t>
            </a:r>
          </a:p>
          <a:p>
            <a:pPr algn="ctr"/>
            <a:r>
              <a:rPr lang="en-US" sz="800" dirty="0" smtClean="0"/>
              <a:t>pKa   </a:t>
            </a:r>
            <a:r>
              <a:rPr lang="en-US" sz="800" dirty="0" smtClean="0"/>
              <a:t>4.10 ±  0.01</a:t>
            </a:r>
          </a:p>
          <a:p>
            <a:pPr algn="ctr"/>
            <a:endParaRPr lang="en-US" sz="8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843248" y="8673676"/>
            <a:ext cx="94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SM22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2.40 ±  0.02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/>
              <a:t>2</a:t>
            </a:r>
            <a:r>
              <a:rPr lang="en-US" sz="800" dirty="0" smtClean="0"/>
              <a:t>   7.43 ± 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458074" y="8673676"/>
            <a:ext cx="8950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en-US" sz="800" dirty="0" smtClean="0"/>
              <a:t>pKa   </a:t>
            </a:r>
            <a:r>
              <a:rPr lang="en-US" sz="800" dirty="0" smtClean="0"/>
              <a:t>5.45 ± 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330769" y="8673676"/>
            <a:ext cx="8950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en-US" sz="800" dirty="0" smtClean="0"/>
              <a:t>pKa   </a:t>
            </a:r>
            <a:r>
              <a:rPr lang="en-US" sz="800" dirty="0" smtClean="0"/>
              <a:t>2.60 ± 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1224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152</Words>
  <Application>Microsoft Macintosh PowerPoint</Application>
  <PresentationFormat>Letter Paper (8.5x11 in)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16</cp:revision>
  <dcterms:created xsi:type="dcterms:W3CDTF">2018-05-17T02:58:37Z</dcterms:created>
  <dcterms:modified xsi:type="dcterms:W3CDTF">2018-05-22T15:58:30Z</dcterms:modified>
</cp:coreProperties>
</file>