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59" autoAdjust="0"/>
  </p:normalViewPr>
  <p:slideViewPr>
    <p:cSldViewPr snapToGrid="0" snapToObjects="1">
      <p:cViewPr>
        <p:scale>
          <a:sx n="139" d="100"/>
          <a:sy n="139" d="100"/>
        </p:scale>
        <p:origin x="-4576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303C-61B3-6B4B-86C2-B0455BB704B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72"/>
            <a:ext cx="1072187" cy="1073259"/>
          </a:xfrm>
          <a:prstGeom prst="rect">
            <a:avLst/>
          </a:prstGeom>
        </p:spPr>
      </p:pic>
      <p:pic>
        <p:nvPicPr>
          <p:cNvPr id="5" name="Picture 4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" y="210972"/>
            <a:ext cx="1096184" cy="1097280"/>
          </a:xfrm>
          <a:prstGeom prst="rect">
            <a:avLst/>
          </a:prstGeom>
        </p:spPr>
      </p:pic>
      <p:pic>
        <p:nvPicPr>
          <p:cNvPr id="6" name="Picture 5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68" y="54081"/>
            <a:ext cx="1378527" cy="1379904"/>
          </a:xfrm>
          <a:prstGeom prst="rect">
            <a:avLst/>
          </a:prstGeom>
        </p:spPr>
      </p:pic>
      <p:pic>
        <p:nvPicPr>
          <p:cNvPr id="7" name="Picture 6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42" y="210973"/>
            <a:ext cx="1187533" cy="1188720"/>
          </a:xfrm>
          <a:prstGeom prst="rect">
            <a:avLst/>
          </a:prstGeom>
        </p:spPr>
      </p:pic>
      <p:pic>
        <p:nvPicPr>
          <p:cNvPr id="8" name="Picture 7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169" y="210972"/>
            <a:ext cx="1072187" cy="1073259"/>
          </a:xfrm>
          <a:prstGeom prst="rect">
            <a:avLst/>
          </a:prstGeom>
        </p:spPr>
      </p:pic>
      <p:pic>
        <p:nvPicPr>
          <p:cNvPr id="9" name="Picture 8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873" y="302412"/>
            <a:ext cx="995601" cy="996597"/>
          </a:xfrm>
          <a:prstGeom prst="rect">
            <a:avLst/>
          </a:prstGeom>
        </p:spPr>
      </p:pic>
      <p:pic>
        <p:nvPicPr>
          <p:cNvPr id="10" name="Picture 9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2" y="2086829"/>
            <a:ext cx="1096184" cy="1097280"/>
          </a:xfrm>
          <a:prstGeom prst="rect">
            <a:avLst/>
          </a:prstGeom>
        </p:spPr>
      </p:pic>
      <p:pic>
        <p:nvPicPr>
          <p:cNvPr id="11" name="Picture 10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108" y="2014700"/>
            <a:ext cx="1180506" cy="1181686"/>
          </a:xfrm>
          <a:prstGeom prst="rect">
            <a:avLst/>
          </a:prstGeom>
        </p:spPr>
      </p:pic>
      <p:pic>
        <p:nvPicPr>
          <p:cNvPr id="12" name="Picture 11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029" y="2099106"/>
            <a:ext cx="1096184" cy="1097280"/>
          </a:xfrm>
          <a:prstGeom prst="rect">
            <a:avLst/>
          </a:prstGeom>
        </p:spPr>
      </p:pic>
      <p:pic>
        <p:nvPicPr>
          <p:cNvPr id="13" name="Picture 12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672" y="1918894"/>
            <a:ext cx="1433472" cy="1434905"/>
          </a:xfrm>
          <a:prstGeom prst="rect">
            <a:avLst/>
          </a:prstGeom>
        </p:spPr>
      </p:pic>
      <p:pic>
        <p:nvPicPr>
          <p:cNvPr id="14" name="Picture 13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764" y="2099106"/>
            <a:ext cx="1011862" cy="1012874"/>
          </a:xfrm>
          <a:prstGeom prst="rect">
            <a:avLst/>
          </a:prstGeom>
        </p:spPr>
      </p:pic>
      <p:pic>
        <p:nvPicPr>
          <p:cNvPr id="15" name="Picture 14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2" y="4036712"/>
            <a:ext cx="1004835" cy="1005840"/>
          </a:xfrm>
          <a:prstGeom prst="rect">
            <a:avLst/>
          </a:prstGeom>
        </p:spPr>
      </p:pic>
      <p:pic>
        <p:nvPicPr>
          <p:cNvPr id="16" name="Picture 15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763" y="4027575"/>
            <a:ext cx="913486" cy="914400"/>
          </a:xfrm>
          <a:prstGeom prst="rect">
            <a:avLst/>
          </a:prstGeom>
        </p:spPr>
      </p:pic>
      <p:pic>
        <p:nvPicPr>
          <p:cNvPr id="17" name="Picture 16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4482" y="4103178"/>
            <a:ext cx="959160" cy="960119"/>
          </a:xfrm>
          <a:prstGeom prst="rect">
            <a:avLst/>
          </a:prstGeom>
        </p:spPr>
      </p:pic>
      <p:pic>
        <p:nvPicPr>
          <p:cNvPr id="18" name="Picture 17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540" y="4027575"/>
            <a:ext cx="959160" cy="960119"/>
          </a:xfrm>
          <a:prstGeom prst="rect">
            <a:avLst/>
          </a:prstGeom>
        </p:spPr>
      </p:pic>
      <p:pic>
        <p:nvPicPr>
          <p:cNvPr id="19" name="Picture 18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840" y="4027575"/>
            <a:ext cx="1096184" cy="1097280"/>
          </a:xfrm>
          <a:prstGeom prst="rect">
            <a:avLst/>
          </a:prstGeom>
        </p:spPr>
      </p:pic>
      <p:pic>
        <p:nvPicPr>
          <p:cNvPr id="20" name="Picture 19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922" y="3844533"/>
            <a:ext cx="1461579" cy="1463040"/>
          </a:xfrm>
          <a:prstGeom prst="rect">
            <a:avLst/>
          </a:prstGeom>
        </p:spPr>
      </p:pic>
      <p:pic>
        <p:nvPicPr>
          <p:cNvPr id="21" name="Picture 20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708" y="5361280"/>
            <a:ext cx="2103120" cy="2105224"/>
          </a:xfrm>
          <a:prstGeom prst="rect">
            <a:avLst/>
          </a:prstGeom>
        </p:spPr>
      </p:pic>
      <p:pic>
        <p:nvPicPr>
          <p:cNvPr id="22" name="Picture 21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828" y="5637704"/>
            <a:ext cx="1826973" cy="1828800"/>
          </a:xfrm>
          <a:prstGeom prst="rect">
            <a:avLst/>
          </a:prstGeom>
        </p:spPr>
      </p:pic>
      <p:pic>
        <p:nvPicPr>
          <p:cNvPr id="23" name="Picture 22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5801" y="5512505"/>
            <a:ext cx="1826973" cy="1828800"/>
          </a:xfrm>
          <a:prstGeom prst="rect">
            <a:avLst/>
          </a:prstGeom>
        </p:spPr>
      </p:pic>
      <p:pic>
        <p:nvPicPr>
          <p:cNvPr id="24" name="Picture 23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0527" y="7489854"/>
            <a:ext cx="1278881" cy="1280160"/>
          </a:xfrm>
          <a:prstGeom prst="rect">
            <a:avLst/>
          </a:prstGeom>
        </p:spPr>
      </p:pic>
      <p:pic>
        <p:nvPicPr>
          <p:cNvPr id="25" name="Picture 24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8129" y="7763808"/>
            <a:ext cx="731520" cy="732252"/>
          </a:xfrm>
          <a:prstGeom prst="rect">
            <a:avLst/>
          </a:prstGeom>
        </p:spPr>
      </p:pic>
      <p:pic>
        <p:nvPicPr>
          <p:cNvPr id="26" name="Picture 25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45478" y="7168855"/>
            <a:ext cx="1920239" cy="1922159"/>
          </a:xfrm>
          <a:prstGeom prst="rect">
            <a:avLst/>
          </a:prstGeom>
        </p:spPr>
      </p:pic>
      <p:pic>
        <p:nvPicPr>
          <p:cNvPr id="27" name="Picture 26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8851" y="7489854"/>
            <a:ext cx="1278882" cy="12801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60" y="1265339"/>
            <a:ext cx="93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SM01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9.53 ±  0.01</a:t>
            </a:r>
          </a:p>
          <a:p>
            <a:pPr algn="ctr"/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16551" y="1265339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5.03 ±  0.01</a:t>
            </a:r>
          </a:p>
          <a:p>
            <a:pPr algn="ctr"/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339564" y="1265339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SM03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7.02 ±  0.01</a:t>
            </a:r>
          </a:p>
          <a:p>
            <a:pPr algn="ctr"/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621661" y="1265339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SM04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6.02 ±  0.01</a:t>
            </a:r>
          </a:p>
          <a:p>
            <a:pPr algn="ctr"/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767221" y="1265339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SM05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4.59 ±  0.01</a:t>
            </a:r>
          </a:p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3325" y="1265339"/>
            <a:ext cx="98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SM06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3.03 ±  0.04</a:t>
            </a:r>
          </a:p>
          <a:p>
            <a:pPr algn="ctr"/>
            <a:r>
              <a:rPr lang="en-US" sz="800" dirty="0" smtClean="0"/>
              <a:t> 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11.74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60836" y="3175602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SM07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6.08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428001" y="3175602"/>
            <a:ext cx="915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SM08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4.22±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824306" y="3175602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SM09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5.37 ±  0.01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9312" y="3175602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SM10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9.02 ±  0.01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3249" y="3175602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SM11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3.89 ±  0.01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35" y="5234034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5.28 ±  0.01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1854" y="5234034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SM13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5.77 ±  0.01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7092" y="5234034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SM14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2.58 ±  0.01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/>
              <a:t>2</a:t>
            </a:r>
            <a:r>
              <a:rPr lang="en-US" sz="800" dirty="0" smtClean="0"/>
              <a:t>   5.30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492922" y="5234034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SM15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4.70±  0.01</a:t>
            </a:r>
          </a:p>
          <a:p>
            <a:pPr algn="ctr"/>
            <a:r>
              <a:rPr lang="en-US" sz="800" dirty="0" smtClean="0"/>
              <a:t> 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 8.94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624890" y="5234034"/>
            <a:ext cx="10744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SM16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5.37±  0.01</a:t>
            </a:r>
          </a:p>
          <a:p>
            <a:pPr algn="ctr"/>
            <a:r>
              <a:rPr lang="en-US" sz="800" dirty="0" smtClean="0"/>
              <a:t>    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 10.65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793448" y="523403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SM17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3.16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63107" y="6786557"/>
            <a:ext cx="10567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SM18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2.15 ±  0.02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/>
              <a:t>2</a:t>
            </a:r>
            <a:r>
              <a:rPr lang="en-US" sz="800" dirty="0" smtClean="0"/>
              <a:t>   9.58 ±  0.03</a:t>
            </a:r>
          </a:p>
          <a:p>
            <a:pPr algn="ctr"/>
            <a:r>
              <a:rPr lang="en-US" sz="800" dirty="0" smtClean="0"/>
              <a:t>  pKa</a:t>
            </a:r>
            <a:r>
              <a:rPr lang="en-US" sz="800" baseline="-25000" dirty="0" smtClean="0"/>
              <a:t>3</a:t>
            </a:r>
            <a:r>
              <a:rPr lang="en-US" sz="800" dirty="0" smtClean="0"/>
              <a:t>   11.02 ±  0.04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903649" y="678655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SM19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9.56 ±  0.02</a:t>
            </a:r>
          </a:p>
          <a:p>
            <a:pPr algn="ctr"/>
            <a:endParaRPr lang="en-US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873381" y="678655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SM20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5.70 ±  0.03</a:t>
            </a:r>
          </a:p>
          <a:p>
            <a:pPr algn="ctr"/>
            <a:endParaRPr 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87157" y="867367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SM21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4.10 ±  0.01</a:t>
            </a:r>
          </a:p>
          <a:p>
            <a:pPr algn="ctr"/>
            <a:endParaRPr lang="en-US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843248" y="8673676"/>
            <a:ext cx="94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2.40 ±  0.02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/>
              <a:t>2</a:t>
            </a:r>
            <a:r>
              <a:rPr lang="en-US" sz="800" dirty="0" smtClean="0"/>
              <a:t>   7.43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34956" y="8673676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5.45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307651" y="8673676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2.60 ± 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224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152</Words>
  <Application>Microsoft Macintosh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15</cp:revision>
  <dcterms:created xsi:type="dcterms:W3CDTF">2018-05-17T02:58:37Z</dcterms:created>
  <dcterms:modified xsi:type="dcterms:W3CDTF">2018-05-17T16:48:50Z</dcterms:modified>
</cp:coreProperties>
</file>