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79" autoAdjust="0"/>
  </p:normalViewPr>
  <p:slideViewPr>
    <p:cSldViewPr snapToGrid="0" snapToObjects="1">
      <p:cViewPr varScale="1">
        <p:scale>
          <a:sx n="113" d="100"/>
          <a:sy n="113" d="100"/>
        </p:scale>
        <p:origin x="-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2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9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6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3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6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3" y="3776690"/>
            <a:ext cx="3536307" cy="31075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163053" y="989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" y="13376"/>
            <a:ext cx="120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A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SM07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3" y="3407358"/>
            <a:ext cx="121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  <a:r>
              <a:rPr lang="en-US" b="1" dirty="0" smtClean="0">
                <a:latin typeface="Helvetica"/>
                <a:cs typeface="Helvetica"/>
              </a:rPr>
              <a:t>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SM14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157" y="3844422"/>
            <a:ext cx="5916191" cy="27636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051" y="989263"/>
            <a:ext cx="3957053" cy="1790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9" y="330088"/>
            <a:ext cx="3543174" cy="309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1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9</cp:revision>
  <dcterms:created xsi:type="dcterms:W3CDTF">2018-06-06T21:53:36Z</dcterms:created>
  <dcterms:modified xsi:type="dcterms:W3CDTF">2018-06-19T18:16:56Z</dcterms:modified>
</cp:coreProperties>
</file>