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379" autoAdjust="0"/>
  </p:normalViewPr>
  <p:slideViewPr>
    <p:cSldViewPr snapToGrid="0" snapToObjects="1">
      <p:cViewPr varScale="1">
        <p:scale>
          <a:sx n="95" d="100"/>
          <a:sy n="95" d="100"/>
        </p:scale>
        <p:origin x="-14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5BC-AA7C-0A47-93E4-54A27B9FDDA5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B76FA-9F14-B749-AAC8-8BC9C19D5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68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5BC-AA7C-0A47-93E4-54A27B9FDDA5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B76FA-9F14-B749-AAC8-8BC9C19D5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302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5BC-AA7C-0A47-93E4-54A27B9FDDA5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B76FA-9F14-B749-AAC8-8BC9C19D5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2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5BC-AA7C-0A47-93E4-54A27B9FDDA5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B76FA-9F14-B749-AAC8-8BC9C19D5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00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5BC-AA7C-0A47-93E4-54A27B9FDDA5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B76FA-9F14-B749-AAC8-8BC9C19D5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9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5BC-AA7C-0A47-93E4-54A27B9FDDA5}" type="datetimeFigureOut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B76FA-9F14-B749-AAC8-8BC9C19D5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662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5BC-AA7C-0A47-93E4-54A27B9FDDA5}" type="datetimeFigureOut">
              <a:rPr lang="en-US" smtClean="0"/>
              <a:t>6/7/18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B76FA-9F14-B749-AAC8-8BC9C19D5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502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5BC-AA7C-0A47-93E4-54A27B9FDDA5}" type="datetimeFigureOut">
              <a:rPr lang="en-US" smtClean="0"/>
              <a:t>6/7/18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B76FA-9F14-B749-AAC8-8BC9C19D5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785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5BC-AA7C-0A47-93E4-54A27B9FDDA5}" type="datetimeFigureOut">
              <a:rPr lang="en-US" smtClean="0"/>
              <a:t>6/7/18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B76FA-9F14-B749-AAC8-8BC9C19D5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481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5BC-AA7C-0A47-93E4-54A27B9FDDA5}" type="datetimeFigureOut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B76FA-9F14-B749-AAC8-8BC9C19D5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35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5BC-AA7C-0A47-93E4-54A27B9FDDA5}" type="datetimeFigureOut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B76FA-9F14-B749-AAC8-8BC9C19D5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68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665BC-AA7C-0A47-93E4-54A27B9FDDA5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B76FA-9F14-B749-AAC8-8BC9C19D5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26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04_15N_chemical_shift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" y="200520"/>
            <a:ext cx="3664995" cy="3186740"/>
          </a:xfrm>
          <a:prstGeom prst="rect">
            <a:avLst/>
          </a:prstGeom>
        </p:spPr>
      </p:pic>
      <p:pic>
        <p:nvPicPr>
          <p:cNvPr id="6" name="Picture 5" descr="M14_15N_chemical_shift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" y="3595096"/>
            <a:ext cx="3746866" cy="326227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-1163053" y="989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" y="13376"/>
            <a:ext cx="1202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Helvetica"/>
                <a:cs typeface="Helvetica"/>
              </a:rPr>
              <a:t>A   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SM07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63" y="3407358"/>
            <a:ext cx="121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/>
                <a:cs typeface="Helvetica"/>
              </a:rPr>
              <a:t>B</a:t>
            </a:r>
            <a:r>
              <a:rPr lang="en-US" b="1" dirty="0" smtClean="0">
                <a:latin typeface="Helvetica"/>
                <a:cs typeface="Helvetica"/>
              </a:rPr>
              <a:t>   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SM14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157" y="3844422"/>
            <a:ext cx="5916191" cy="27636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1051" y="989263"/>
            <a:ext cx="3957053" cy="179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415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MSKCC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Isik, Mehtap/Graduate Studies</dc:creator>
  <cp:lastModifiedBy>Isik, Mehtap/Graduate Studies</cp:lastModifiedBy>
  <cp:revision>7</cp:revision>
  <dcterms:created xsi:type="dcterms:W3CDTF">2018-06-06T21:53:36Z</dcterms:created>
  <dcterms:modified xsi:type="dcterms:W3CDTF">2018-06-07T15:53:39Z</dcterms:modified>
</cp:coreProperties>
</file>