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81" r:id="rId4"/>
    <p:sldId id="282" r:id="rId5"/>
    <p:sldId id="283" r:id="rId6"/>
    <p:sldId id="284" r:id="rId7"/>
    <p:sldId id="285" r:id="rId8"/>
    <p:sldId id="286" r:id="rId9"/>
    <p:sldId id="287" r:id="rId10"/>
    <p:sldId id="28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09407F4-D2EB-4E3D-AE50-922BDD35BA46}" type="datetimeFigureOut">
              <a:rPr lang="en-US" smtClean="0"/>
              <a:t>8/9/2017</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835D1FC-4B34-4DEE-AB5D-F8982484976F}"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9407F4-D2EB-4E3D-AE50-922BDD35BA46}" type="datetimeFigureOut">
              <a:rPr lang="en-US" smtClean="0"/>
              <a:t>8/9/2017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35D1FC-4B34-4DEE-AB5D-F8982484976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9407F4-D2EB-4E3D-AE50-922BDD35BA46}" type="datetimeFigureOut">
              <a:rPr lang="en-US" smtClean="0"/>
              <a:t>8/9/2017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35D1FC-4B34-4DEE-AB5D-F8982484976F}"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9407F4-D2EB-4E3D-AE50-922BDD35BA46}" type="datetimeFigureOut">
              <a:rPr lang="en-US" smtClean="0"/>
              <a:t>8/9/2017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35D1FC-4B34-4DEE-AB5D-F8982484976F}" type="slidenum">
              <a:rPr lang="en-US" smtClean="0"/>
              <a:t>‹#›</a:t>
            </a:fld>
            <a:endParaRPr lang="en-US" dirty="0"/>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9407F4-D2EB-4E3D-AE50-922BDD35BA46}" type="datetimeFigureOut">
              <a:rPr lang="en-US" smtClean="0"/>
              <a:t>8/9/2017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35D1FC-4B34-4DEE-AB5D-F8982484976F}"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9407F4-D2EB-4E3D-AE50-922BDD35BA46}" type="datetimeFigureOut">
              <a:rPr lang="en-US" smtClean="0"/>
              <a:t>8/9/2017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35D1FC-4B34-4DEE-AB5D-F8982484976F}" type="slidenum">
              <a:rPr lang="en-US" smtClean="0"/>
              <a:t>‹#›</a:t>
            </a:fld>
            <a:endParaRPr lang="en-US" dirty="0"/>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09407F4-D2EB-4E3D-AE50-922BDD35BA46}" type="datetimeFigureOut">
              <a:rPr lang="en-US" smtClean="0"/>
              <a:t>8/9/2017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835D1FC-4B34-4DEE-AB5D-F8982484976F}"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9407F4-D2EB-4E3D-AE50-922BDD35BA46}" type="datetimeFigureOut">
              <a:rPr lang="en-US" smtClean="0"/>
              <a:t>8/9/2017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35D1FC-4B34-4DEE-AB5D-F8982484976F}" type="slidenum">
              <a:rPr lang="en-US" smtClean="0"/>
              <a:t>‹#›</a:t>
            </a:fld>
            <a:endParaRPr lang="en-US" dirty="0"/>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407F4-D2EB-4E3D-AE50-922BDD35BA46}" type="datetimeFigureOut">
              <a:rPr lang="en-US" smtClean="0"/>
              <a:t>8/9/2017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35D1FC-4B34-4DEE-AB5D-F8982484976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409407F4-D2EB-4E3D-AE50-922BDD35BA46}" type="datetimeFigureOut">
              <a:rPr lang="en-US" smtClean="0"/>
              <a:t>8/9/2017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35D1FC-4B34-4DEE-AB5D-F8982484976F}"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09407F4-D2EB-4E3D-AE50-922BDD35BA46}" type="datetimeFigureOut">
              <a:rPr lang="en-US" smtClean="0"/>
              <a:t>8/9/2017</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835D1FC-4B34-4DEE-AB5D-F8982484976F}"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09407F4-D2EB-4E3D-AE50-922BDD35BA46}" type="datetimeFigureOut">
              <a:rPr lang="en-US" smtClean="0"/>
              <a:t>8/9/2017</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835D1FC-4B34-4DEE-AB5D-F8982484976F}"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 ORM</a:t>
            </a:r>
            <a:r>
              <a:rPr lang="en-US" dirty="0" smtClean="0">
                <a:solidFill>
                  <a:srgbClr val="004A67"/>
                </a:solidFill>
                <a:effectLst>
                  <a:outerShdw blurRad="38100" dist="38100" dir="2700000" algn="tl">
                    <a:srgbClr val="C0C0C0"/>
                  </a:outerShdw>
                </a:effectLst>
              </a:rPr>
              <a:t/>
            </a:r>
            <a:br>
              <a:rPr lang="en-US" dirty="0" smtClean="0">
                <a:solidFill>
                  <a:srgbClr val="004A67"/>
                </a:solidFill>
                <a:effectLst>
                  <a:outerShdw blurRad="38100" dist="38100" dir="2700000" algn="tl">
                    <a:srgbClr val="C0C0C0"/>
                  </a:outerShdw>
                </a:effectLst>
              </a:rPr>
            </a:br>
            <a:endParaRPr lang="en-US" dirty="0"/>
          </a:p>
        </p:txBody>
      </p:sp>
      <p:sp>
        <p:nvSpPr>
          <p:cNvPr id="3" name="Subtitle 2"/>
          <p:cNvSpPr>
            <a:spLocks noGrp="1"/>
          </p:cNvSpPr>
          <p:nvPr>
            <p:ph type="subTitle" idx="1"/>
          </p:nvPr>
        </p:nvSpPr>
        <p:spPr>
          <a:xfrm flipV="1">
            <a:off x="685800" y="7315199"/>
            <a:ext cx="7772400" cy="76201"/>
          </a:xfrm>
        </p:spPr>
        <p:txBody>
          <a:bodyPr>
            <a:normAutofit fontScale="25000" lnSpcReduction="20000"/>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ctr"/>
          <a:lstStyle/>
          <a:p>
            <a:pPr lvl="7">
              <a:buNone/>
            </a:pPr>
            <a:r>
              <a:rPr lang="en-US" sz="6100" dirty="0" smtClean="0"/>
              <a:t>Thank You</a:t>
            </a:r>
          </a:p>
          <a:p>
            <a:endParaRPr lang="en-US" dirty="0"/>
          </a:p>
        </p:txBody>
      </p:sp>
      <p:sp>
        <p:nvSpPr>
          <p:cNvPr id="3" name="Title 2"/>
          <p:cNvSpPr>
            <a:spLocks noGrp="1"/>
          </p:cNvSpPr>
          <p:nvPr>
            <p:ph type="title"/>
          </p:nvPr>
        </p:nvSpPr>
        <p:spPr>
          <a:xfrm>
            <a:off x="457200" y="-533400"/>
            <a:ext cx="8229600" cy="152400"/>
          </a:xfrm>
        </p:spPr>
        <p:txBody>
          <a:bodyPr>
            <a:normAutofit fontScale="90000"/>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smtClean="0"/>
          </a:p>
          <a:p>
            <a:r>
              <a:rPr lang="en-IN" dirty="0" smtClean="0"/>
              <a:t>Spring </a:t>
            </a:r>
            <a:r>
              <a:rPr lang="en-IN" dirty="0"/>
              <a:t>provides API to easily integrate Spring with ORM frameworks such as Hibernate, JPA(Java Persistence API), JDO(Java Data Objects), Oracle Toplink and iBATIS.</a:t>
            </a:r>
            <a:endParaRPr lang="en-US" dirty="0"/>
          </a:p>
        </p:txBody>
      </p:sp>
      <p:sp>
        <p:nvSpPr>
          <p:cNvPr id="2" name="Title 1"/>
          <p:cNvSpPr>
            <a:spLocks noGrp="1"/>
          </p:cNvSpPr>
          <p:nvPr>
            <p:ph type="title"/>
          </p:nvPr>
        </p:nvSpPr>
        <p:spPr/>
        <p:txBody>
          <a:bodyPr/>
          <a:lstStyle/>
          <a:p>
            <a:r>
              <a:rPr lang="en-IN" b="0" dirty="0">
                <a:effectLst/>
              </a:rPr>
              <a:t>Spring with ORM Frameworks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57400"/>
            <a:ext cx="8229600" cy="4572000"/>
          </a:xfrm>
        </p:spPr>
        <p:txBody>
          <a:bodyPr/>
          <a:lstStyle/>
          <a:p>
            <a:r>
              <a:rPr lang="en-IN" b="1" dirty="0"/>
              <a:t>Less coding is required</a:t>
            </a:r>
            <a:r>
              <a:rPr lang="en-IN" dirty="0"/>
              <a:t>: By the help of Spring framework, you don't need to write extra codes before and after the actual database logic such as getting the connection, starting transaction, commiting transaction, closing connection etc.</a:t>
            </a:r>
          </a:p>
          <a:p>
            <a:r>
              <a:rPr lang="en-IN" b="1" dirty="0"/>
              <a:t>Easy to test</a:t>
            </a:r>
            <a:r>
              <a:rPr lang="en-IN" dirty="0"/>
              <a:t>: Spring's IoC approach makes it easy to test the application.</a:t>
            </a:r>
          </a:p>
          <a:p>
            <a:pPr marL="109728" indent="0">
              <a:buNone/>
            </a:pPr>
            <a:endParaRPr lang="en-IN" dirty="0"/>
          </a:p>
        </p:txBody>
      </p:sp>
      <p:sp>
        <p:nvSpPr>
          <p:cNvPr id="3" name="Title 2"/>
          <p:cNvSpPr>
            <a:spLocks noGrp="1"/>
          </p:cNvSpPr>
          <p:nvPr>
            <p:ph type="title"/>
          </p:nvPr>
        </p:nvSpPr>
        <p:spPr>
          <a:xfrm>
            <a:off x="457200" y="533400"/>
            <a:ext cx="8229600" cy="1295400"/>
          </a:xfrm>
        </p:spPr>
        <p:txBody>
          <a:bodyPr>
            <a:normAutofit fontScale="90000"/>
          </a:bodyPr>
          <a:lstStyle/>
          <a:p>
            <a:r>
              <a:rPr lang="en-IN" b="0" dirty="0">
                <a:effectLst/>
              </a:rPr>
              <a:t>Advantage of ORM Frameworks with Spring</a:t>
            </a:r>
            <a:br>
              <a:rPr lang="en-IN" b="0" dirty="0">
                <a:effectLst/>
              </a:rPr>
            </a:br>
            <a:endParaRPr lang="en-IN" dirty="0"/>
          </a:p>
        </p:txBody>
      </p:sp>
    </p:spTree>
    <p:extLst>
      <p:ext uri="{BB962C8B-B14F-4D97-AF65-F5344CB8AC3E}">
        <p14:creationId xmlns:p14="http://schemas.microsoft.com/office/powerpoint/2010/main" val="3990901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410200"/>
          </a:xfrm>
        </p:spPr>
        <p:txBody>
          <a:bodyPr/>
          <a:lstStyle/>
          <a:p>
            <a:r>
              <a:rPr lang="en-IN" b="1" dirty="0"/>
              <a:t>Better exception handling</a:t>
            </a:r>
            <a:r>
              <a:rPr lang="en-IN" dirty="0"/>
              <a:t>: Spring framework provides its own API for exception handling with ORM framework.</a:t>
            </a:r>
          </a:p>
          <a:p>
            <a:r>
              <a:rPr lang="en-IN" b="1" dirty="0"/>
              <a:t>Integrated transaction management</a:t>
            </a:r>
            <a:r>
              <a:rPr lang="en-IN" dirty="0"/>
              <a:t>: By the help of Spring framework, we can wrap our mapping code with an explicit template wrapper class or AOP style method interceptor.</a:t>
            </a:r>
          </a:p>
          <a:p>
            <a:endParaRPr lang="en-IN" dirty="0"/>
          </a:p>
        </p:txBody>
      </p:sp>
      <p:sp>
        <p:nvSpPr>
          <p:cNvPr id="3" name="Title 2"/>
          <p:cNvSpPr>
            <a:spLocks noGrp="1"/>
          </p:cNvSpPr>
          <p:nvPr>
            <p:ph type="title"/>
          </p:nvPr>
        </p:nvSpPr>
        <p:spPr>
          <a:xfrm flipV="1">
            <a:off x="457200" y="7543800"/>
            <a:ext cx="8229600" cy="609600"/>
          </a:xfrm>
        </p:spPr>
        <p:txBody>
          <a:bodyPr>
            <a:normAutofit fontScale="90000"/>
          </a:bodyPr>
          <a:lstStyle/>
          <a:p>
            <a:endParaRPr lang="en-IN" dirty="0"/>
          </a:p>
        </p:txBody>
      </p:sp>
    </p:spTree>
    <p:extLst>
      <p:ext uri="{BB962C8B-B14F-4D97-AF65-F5344CB8AC3E}">
        <p14:creationId xmlns:p14="http://schemas.microsoft.com/office/powerpoint/2010/main" val="1008451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6096000"/>
          </a:xfrm>
        </p:spPr>
        <p:txBody>
          <a:bodyPr>
            <a:normAutofit fontScale="47500" lnSpcReduction="20000"/>
          </a:bodyPr>
          <a:lstStyle/>
          <a:p>
            <a:pPr marL="109728" indent="0">
              <a:buNone/>
            </a:pPr>
            <a:r>
              <a:rPr lang="en-IN" sz="3600" b="1" u="sng" dirty="0" smtClean="0"/>
              <a:t>OrgDetails.java:</a:t>
            </a:r>
          </a:p>
          <a:p>
            <a:pPr marL="109728" indent="0">
              <a:buNone/>
            </a:pPr>
            <a:endParaRPr lang="en-IN" b="1" dirty="0"/>
          </a:p>
          <a:p>
            <a:pPr marL="109728" indent="0">
              <a:buNone/>
            </a:pPr>
            <a:r>
              <a:rPr lang="en-IN" b="1" dirty="0" smtClean="0"/>
              <a:t>package </a:t>
            </a:r>
            <a:r>
              <a:rPr lang="en-IN" b="1" dirty="0"/>
              <a:t>orm.hcl;</a:t>
            </a:r>
          </a:p>
          <a:p>
            <a:endParaRPr lang="en-IN" dirty="0"/>
          </a:p>
          <a:p>
            <a:pPr marL="109728" indent="0">
              <a:buNone/>
            </a:pPr>
            <a:r>
              <a:rPr lang="en-IN" b="1" dirty="0"/>
              <a:t>public class OrgDetails {</a:t>
            </a:r>
          </a:p>
          <a:p>
            <a:endParaRPr lang="en-IN" dirty="0"/>
          </a:p>
          <a:p>
            <a:pPr marL="109728" indent="0">
              <a:buNone/>
            </a:pPr>
            <a:r>
              <a:rPr lang="en-IN" b="1" dirty="0"/>
              <a:t>private int pr_orgid;;  </a:t>
            </a:r>
          </a:p>
          <a:p>
            <a:pPr marL="109728" indent="0">
              <a:buNone/>
            </a:pPr>
            <a:r>
              <a:rPr lang="en-IN" b="1" dirty="0"/>
              <a:t>private String pr_orgname;  </a:t>
            </a:r>
          </a:p>
          <a:p>
            <a:pPr marL="109728" indent="0">
              <a:buNone/>
            </a:pPr>
            <a:r>
              <a:rPr lang="en-IN" b="1" dirty="0"/>
              <a:t>private int pr_orgcode;</a:t>
            </a:r>
          </a:p>
          <a:p>
            <a:pPr marL="109728" indent="0">
              <a:buNone/>
            </a:pPr>
            <a:r>
              <a:rPr lang="en-IN" b="1" dirty="0"/>
              <a:t>public int getPr_orgid() {</a:t>
            </a:r>
          </a:p>
          <a:p>
            <a:pPr marL="109728" indent="0">
              <a:buNone/>
            </a:pPr>
            <a:r>
              <a:rPr lang="en-IN" b="1" dirty="0"/>
              <a:t>return pr_orgid;</a:t>
            </a:r>
          </a:p>
          <a:p>
            <a:pPr marL="109728" indent="0">
              <a:buNone/>
            </a:pPr>
            <a:r>
              <a:rPr lang="en-IN" dirty="0"/>
              <a:t>}</a:t>
            </a:r>
          </a:p>
          <a:p>
            <a:pPr marL="109728" indent="0">
              <a:buNone/>
            </a:pPr>
            <a:r>
              <a:rPr lang="en-IN" b="1" dirty="0"/>
              <a:t>public void setPr_orgid(int pr_orgid) {</a:t>
            </a:r>
          </a:p>
          <a:p>
            <a:pPr marL="109728" indent="0">
              <a:buNone/>
            </a:pPr>
            <a:r>
              <a:rPr lang="en-IN" b="1" dirty="0"/>
              <a:t>this.pr_orgid = pr_orgid;</a:t>
            </a:r>
          </a:p>
          <a:p>
            <a:pPr marL="109728" indent="0">
              <a:buNone/>
            </a:pPr>
            <a:r>
              <a:rPr lang="en-IN" dirty="0"/>
              <a:t>}</a:t>
            </a:r>
          </a:p>
          <a:p>
            <a:pPr marL="109728" indent="0">
              <a:buNone/>
            </a:pPr>
            <a:r>
              <a:rPr lang="en-IN" b="1" dirty="0"/>
              <a:t>public String getPr_orgname() {</a:t>
            </a:r>
          </a:p>
          <a:p>
            <a:pPr marL="109728" indent="0">
              <a:buNone/>
            </a:pPr>
            <a:r>
              <a:rPr lang="en-IN" b="1" dirty="0"/>
              <a:t>return pr_orgname;</a:t>
            </a:r>
          </a:p>
          <a:p>
            <a:pPr marL="109728" indent="0">
              <a:buNone/>
            </a:pPr>
            <a:r>
              <a:rPr lang="en-IN" dirty="0"/>
              <a:t>}</a:t>
            </a:r>
          </a:p>
          <a:p>
            <a:pPr marL="109728" indent="0">
              <a:buNone/>
            </a:pPr>
            <a:r>
              <a:rPr lang="en-IN" b="1" dirty="0"/>
              <a:t>public void setPr_orgname(String pr_orgname) {</a:t>
            </a:r>
          </a:p>
          <a:p>
            <a:pPr marL="109728" indent="0">
              <a:buNone/>
            </a:pPr>
            <a:r>
              <a:rPr lang="en-IN" b="1" dirty="0"/>
              <a:t>this.pr_orgname = pr_orgname;</a:t>
            </a:r>
          </a:p>
          <a:p>
            <a:pPr marL="109728" indent="0">
              <a:buNone/>
            </a:pPr>
            <a:r>
              <a:rPr lang="en-IN" dirty="0"/>
              <a:t>}</a:t>
            </a:r>
          </a:p>
          <a:p>
            <a:pPr marL="109728" indent="0">
              <a:buNone/>
            </a:pPr>
            <a:r>
              <a:rPr lang="en-IN" b="1" dirty="0"/>
              <a:t>public int getPr_orgcode() {</a:t>
            </a:r>
          </a:p>
          <a:p>
            <a:pPr marL="109728" indent="0">
              <a:buNone/>
            </a:pPr>
            <a:r>
              <a:rPr lang="en-IN" b="1" dirty="0"/>
              <a:t>return pr_orgcode;</a:t>
            </a:r>
          </a:p>
          <a:p>
            <a:pPr marL="109728" indent="0">
              <a:buNone/>
            </a:pPr>
            <a:r>
              <a:rPr lang="en-IN" dirty="0"/>
              <a:t>}</a:t>
            </a:r>
          </a:p>
          <a:p>
            <a:pPr marL="109728" indent="0">
              <a:buNone/>
            </a:pPr>
            <a:r>
              <a:rPr lang="en-IN" b="1" dirty="0"/>
              <a:t>public void setPr_orgcode(int pr_orgcode) {</a:t>
            </a:r>
          </a:p>
          <a:p>
            <a:pPr marL="109728" indent="0">
              <a:buNone/>
            </a:pPr>
            <a:r>
              <a:rPr lang="en-IN" b="1" dirty="0"/>
              <a:t>this.pr_orgcode = pr_orgcode;</a:t>
            </a:r>
          </a:p>
          <a:p>
            <a:pPr marL="109728" indent="0">
              <a:buNone/>
            </a:pPr>
            <a:r>
              <a:rPr lang="en-IN" dirty="0"/>
              <a:t>}</a:t>
            </a:r>
          </a:p>
          <a:p>
            <a:pPr marL="109728" indent="0">
              <a:buNone/>
            </a:pPr>
            <a:r>
              <a:rPr lang="en-IN" dirty="0" smtClean="0"/>
              <a:t>}</a:t>
            </a:r>
            <a:endParaRPr lang="en-IN" dirty="0"/>
          </a:p>
          <a:p>
            <a:endParaRPr lang="en-IN" dirty="0"/>
          </a:p>
        </p:txBody>
      </p:sp>
      <p:sp>
        <p:nvSpPr>
          <p:cNvPr id="3" name="Title 2"/>
          <p:cNvSpPr>
            <a:spLocks noGrp="1"/>
          </p:cNvSpPr>
          <p:nvPr>
            <p:ph type="title"/>
          </p:nvPr>
        </p:nvSpPr>
        <p:spPr>
          <a:xfrm>
            <a:off x="457200" y="274638"/>
            <a:ext cx="8229600" cy="868362"/>
          </a:xfrm>
        </p:spPr>
        <p:txBody>
          <a:bodyPr>
            <a:normAutofit/>
          </a:bodyPr>
          <a:lstStyle/>
          <a:p>
            <a:r>
              <a:rPr lang="en-IN" sz="3200" dirty="0" smtClean="0"/>
              <a:t>Example Of Spring With ORM</a:t>
            </a:r>
            <a:endParaRPr lang="en-IN" sz="3200" dirty="0"/>
          </a:p>
        </p:txBody>
      </p:sp>
    </p:spTree>
    <p:extLst>
      <p:ext uri="{BB962C8B-B14F-4D97-AF65-F5344CB8AC3E}">
        <p14:creationId xmlns:p14="http://schemas.microsoft.com/office/powerpoint/2010/main" val="4009586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6477000"/>
          </a:xfrm>
        </p:spPr>
        <p:txBody>
          <a:bodyPr>
            <a:normAutofit fontScale="40000" lnSpcReduction="20000"/>
          </a:bodyPr>
          <a:lstStyle/>
          <a:p>
            <a:pPr marL="109728" indent="0">
              <a:buNone/>
            </a:pPr>
            <a:r>
              <a:rPr lang="en-IN" b="1" dirty="0"/>
              <a:t>package orm.hcl;</a:t>
            </a:r>
          </a:p>
          <a:p>
            <a:endParaRPr lang="en-IN" dirty="0"/>
          </a:p>
          <a:p>
            <a:pPr marL="109728" indent="0">
              <a:buNone/>
            </a:pPr>
            <a:r>
              <a:rPr lang="en-IN" b="1" dirty="0"/>
              <a:t>import org.springframework.orm.hibernate3.HibernateTemplate;  </a:t>
            </a:r>
          </a:p>
          <a:p>
            <a:pPr marL="109728" indent="0">
              <a:buNone/>
            </a:pPr>
            <a:r>
              <a:rPr lang="en-IN" b="1" dirty="0"/>
              <a:t>import java.util.*;  </a:t>
            </a:r>
          </a:p>
          <a:p>
            <a:pPr marL="109728" indent="0">
              <a:buNone/>
            </a:pPr>
            <a:r>
              <a:rPr lang="en-IN" b="1" dirty="0"/>
              <a:t>public class OrgDetailsDao {  </a:t>
            </a:r>
          </a:p>
          <a:p>
            <a:pPr marL="109728" indent="0">
              <a:buNone/>
            </a:pPr>
            <a:r>
              <a:rPr lang="en-IN" dirty="0"/>
              <a:t>HibernateTemplate template;  </a:t>
            </a:r>
          </a:p>
          <a:p>
            <a:pPr marL="109728" indent="0">
              <a:buNone/>
            </a:pPr>
            <a:r>
              <a:rPr lang="en-IN" b="1" dirty="0"/>
              <a:t>public void setTemplate(HibernateTemplate template) {  </a:t>
            </a:r>
          </a:p>
          <a:p>
            <a:pPr marL="109728" indent="0">
              <a:buNone/>
            </a:pPr>
            <a:r>
              <a:rPr lang="en-IN" dirty="0"/>
              <a:t>    </a:t>
            </a:r>
            <a:r>
              <a:rPr lang="en-IN" b="1" dirty="0"/>
              <a:t>this.template = template;  </a:t>
            </a:r>
          </a:p>
          <a:p>
            <a:pPr marL="109728" indent="0">
              <a:buNone/>
            </a:pPr>
            <a:r>
              <a:rPr lang="en-IN" dirty="0"/>
              <a:t>}  </a:t>
            </a:r>
          </a:p>
          <a:p>
            <a:pPr marL="109728" indent="0">
              <a:buNone/>
            </a:pPr>
            <a:r>
              <a:rPr lang="en-IN" dirty="0"/>
              <a:t>//method to save OrgDetails  </a:t>
            </a:r>
          </a:p>
          <a:p>
            <a:pPr marL="109728" indent="0">
              <a:buNone/>
            </a:pPr>
            <a:r>
              <a:rPr lang="en-IN" b="1" dirty="0"/>
              <a:t>public void saveOrgDetails(OrgDetails e){  </a:t>
            </a:r>
          </a:p>
          <a:p>
            <a:pPr marL="109728" indent="0">
              <a:buNone/>
            </a:pPr>
            <a:r>
              <a:rPr lang="en-IN" dirty="0"/>
              <a:t>    template.save(e);  </a:t>
            </a:r>
          </a:p>
          <a:p>
            <a:pPr marL="109728" indent="0">
              <a:buNone/>
            </a:pPr>
            <a:r>
              <a:rPr lang="en-IN" dirty="0"/>
              <a:t>}  </a:t>
            </a:r>
          </a:p>
          <a:p>
            <a:pPr marL="109728" indent="0">
              <a:buNone/>
            </a:pPr>
            <a:r>
              <a:rPr lang="en-IN" dirty="0"/>
              <a:t>//method to update OrgDetails  </a:t>
            </a:r>
          </a:p>
          <a:p>
            <a:pPr marL="109728" indent="0">
              <a:buNone/>
            </a:pPr>
            <a:r>
              <a:rPr lang="en-IN" b="1" dirty="0"/>
              <a:t>public void updateOrgDetails(OrgDetails e){  </a:t>
            </a:r>
          </a:p>
          <a:p>
            <a:pPr marL="109728" indent="0">
              <a:buNone/>
            </a:pPr>
            <a:r>
              <a:rPr lang="en-IN" dirty="0"/>
              <a:t>    template.update(e);  </a:t>
            </a:r>
          </a:p>
          <a:p>
            <a:pPr marL="109728" indent="0">
              <a:buNone/>
            </a:pPr>
            <a:r>
              <a:rPr lang="en-IN" dirty="0"/>
              <a:t>}  </a:t>
            </a:r>
          </a:p>
          <a:p>
            <a:pPr marL="109728" indent="0">
              <a:buNone/>
            </a:pPr>
            <a:r>
              <a:rPr lang="en-IN" dirty="0"/>
              <a:t>//method to delete OrgDetails  </a:t>
            </a:r>
          </a:p>
          <a:p>
            <a:pPr marL="109728" indent="0">
              <a:buNone/>
            </a:pPr>
            <a:r>
              <a:rPr lang="en-IN" b="1" dirty="0"/>
              <a:t>public void deleteOrgDetails(OrgDetails e){  </a:t>
            </a:r>
          </a:p>
          <a:p>
            <a:pPr marL="109728" indent="0">
              <a:buNone/>
            </a:pPr>
            <a:r>
              <a:rPr lang="en-IN" dirty="0"/>
              <a:t>    template.delete(e);  </a:t>
            </a:r>
          </a:p>
          <a:p>
            <a:pPr marL="109728" indent="0">
              <a:buNone/>
            </a:pPr>
            <a:r>
              <a:rPr lang="en-IN" dirty="0"/>
              <a:t>}  </a:t>
            </a:r>
          </a:p>
          <a:p>
            <a:pPr marL="109728" indent="0">
              <a:buNone/>
            </a:pPr>
            <a:r>
              <a:rPr lang="en-IN" dirty="0"/>
              <a:t>//method to return one OrgDetails of given id  </a:t>
            </a:r>
          </a:p>
          <a:p>
            <a:pPr marL="109728" indent="0">
              <a:buNone/>
            </a:pPr>
            <a:r>
              <a:rPr lang="en-IN" b="1" dirty="0"/>
              <a:t>public OrgDetails getById(int id){  </a:t>
            </a:r>
          </a:p>
          <a:p>
            <a:pPr marL="109728" indent="0">
              <a:buNone/>
            </a:pPr>
            <a:r>
              <a:rPr lang="en-IN" dirty="0"/>
              <a:t>OrgDetails e=(OrgDetails)template.get(OrgDetails.</a:t>
            </a:r>
            <a:r>
              <a:rPr lang="en-IN" b="1" dirty="0"/>
              <a:t>class,id);  </a:t>
            </a:r>
          </a:p>
          <a:p>
            <a:pPr marL="109728" indent="0">
              <a:buNone/>
            </a:pPr>
            <a:r>
              <a:rPr lang="en-IN" dirty="0"/>
              <a:t>    </a:t>
            </a:r>
            <a:r>
              <a:rPr lang="en-IN" b="1" dirty="0"/>
              <a:t>return e;  </a:t>
            </a:r>
          </a:p>
          <a:p>
            <a:pPr marL="109728" indent="0">
              <a:buNone/>
            </a:pPr>
            <a:r>
              <a:rPr lang="en-IN" dirty="0"/>
              <a:t>}  </a:t>
            </a:r>
            <a:r>
              <a:rPr lang="en-IN" dirty="0" smtClean="0"/>
              <a:t>//</a:t>
            </a:r>
            <a:r>
              <a:rPr lang="en-IN" dirty="0"/>
              <a:t>method to return all OrgDetails  </a:t>
            </a:r>
          </a:p>
          <a:p>
            <a:pPr marL="109728" indent="0">
              <a:buNone/>
            </a:pPr>
            <a:r>
              <a:rPr lang="en-IN" b="1" dirty="0"/>
              <a:t>public List&lt;OrgDetails&gt; getOrgDetails(){  </a:t>
            </a:r>
          </a:p>
          <a:p>
            <a:pPr marL="109728" indent="0">
              <a:buNone/>
            </a:pPr>
            <a:endParaRPr lang="en-IN" dirty="0" smtClean="0"/>
          </a:p>
          <a:p>
            <a:pPr marL="109728" indent="0">
              <a:buNone/>
            </a:pPr>
            <a:r>
              <a:rPr lang="en-IN" dirty="0" smtClean="0"/>
              <a:t>    </a:t>
            </a:r>
            <a:r>
              <a:rPr lang="en-IN" dirty="0"/>
              <a:t>List&lt;OrgDetails&gt; list=</a:t>
            </a:r>
            <a:r>
              <a:rPr lang="en-IN" b="1" dirty="0"/>
              <a:t>new ArrayList&lt;OrgDetails&gt;();  </a:t>
            </a:r>
          </a:p>
          <a:p>
            <a:pPr marL="109728" indent="0">
              <a:buNone/>
            </a:pPr>
            <a:r>
              <a:rPr lang="en-IN" dirty="0"/>
              <a:t>    list=template.loadAll(OrgDetails.</a:t>
            </a:r>
            <a:r>
              <a:rPr lang="en-IN" b="1" dirty="0"/>
              <a:t>class);  </a:t>
            </a:r>
          </a:p>
          <a:p>
            <a:pPr marL="109728" indent="0">
              <a:buNone/>
            </a:pPr>
            <a:r>
              <a:rPr lang="en-IN" dirty="0"/>
              <a:t>    </a:t>
            </a:r>
            <a:r>
              <a:rPr lang="en-IN" b="1" dirty="0"/>
              <a:t>return list;  </a:t>
            </a:r>
          </a:p>
          <a:p>
            <a:pPr marL="109728" indent="0">
              <a:buNone/>
            </a:pPr>
            <a:r>
              <a:rPr lang="en-IN" dirty="0"/>
              <a:t>}  </a:t>
            </a:r>
          </a:p>
          <a:p>
            <a:pPr marL="109728" indent="0">
              <a:buNone/>
            </a:pPr>
            <a:r>
              <a:rPr lang="en-IN" dirty="0"/>
              <a:t>}  </a:t>
            </a:r>
          </a:p>
          <a:p>
            <a:endParaRPr lang="en-IN" dirty="0"/>
          </a:p>
          <a:p>
            <a:endParaRPr lang="en-IN" dirty="0"/>
          </a:p>
        </p:txBody>
      </p:sp>
      <p:sp>
        <p:nvSpPr>
          <p:cNvPr id="3" name="Title 2"/>
          <p:cNvSpPr>
            <a:spLocks noGrp="1"/>
          </p:cNvSpPr>
          <p:nvPr>
            <p:ph type="title"/>
          </p:nvPr>
        </p:nvSpPr>
        <p:spPr>
          <a:xfrm>
            <a:off x="457200" y="76200"/>
            <a:ext cx="8229600" cy="914400"/>
          </a:xfrm>
        </p:spPr>
        <p:txBody>
          <a:bodyPr>
            <a:normAutofit/>
          </a:bodyPr>
          <a:lstStyle/>
          <a:p>
            <a:r>
              <a:rPr lang="en-IN" sz="2400" u="sng" dirty="0" smtClean="0"/>
              <a:t>OrgDetailsDao.java</a:t>
            </a:r>
            <a:endParaRPr lang="en-IN" sz="2400" u="sng" dirty="0"/>
          </a:p>
        </p:txBody>
      </p:sp>
    </p:spTree>
    <p:extLst>
      <p:ext uri="{BB962C8B-B14F-4D97-AF65-F5344CB8AC3E}">
        <p14:creationId xmlns:p14="http://schemas.microsoft.com/office/powerpoint/2010/main" val="3673483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838200"/>
            <a:ext cx="8229600" cy="5562600"/>
          </a:xfrm>
        </p:spPr>
        <p:txBody>
          <a:bodyPr>
            <a:normAutofit fontScale="77500" lnSpcReduction="20000"/>
          </a:bodyPr>
          <a:lstStyle/>
          <a:p>
            <a:pPr marL="109728" indent="0">
              <a:buNone/>
            </a:pPr>
            <a:r>
              <a:rPr lang="en-IN" dirty="0"/>
              <a:t>&lt;?xml version=</a:t>
            </a:r>
            <a:r>
              <a:rPr lang="en-IN" i="1" dirty="0"/>
              <a:t>'1.0' encoding='UTF-8'?&gt;  </a:t>
            </a:r>
          </a:p>
          <a:p>
            <a:pPr marL="109728" indent="0">
              <a:buNone/>
            </a:pPr>
            <a:r>
              <a:rPr lang="en-IN" dirty="0"/>
              <a:t>&lt;!DOCTYPE hibernate-mapping PUBLIC  </a:t>
            </a:r>
          </a:p>
          <a:p>
            <a:pPr marL="109728" indent="0">
              <a:buNone/>
            </a:pPr>
            <a:r>
              <a:rPr lang="en-IN" dirty="0"/>
              <a:t>"-//Hibernate/Hibernate Mapping DTD 3.0//EN"  </a:t>
            </a:r>
          </a:p>
          <a:p>
            <a:pPr marL="109728" indent="0">
              <a:buNone/>
            </a:pPr>
            <a:r>
              <a:rPr lang="en-IN" dirty="0"/>
              <a:t>"file:///D:/Users/chodi.b/Desktop/springjars/Dtd/hibernate-mapping-3.0.dtd"&gt;  </a:t>
            </a:r>
          </a:p>
          <a:p>
            <a:pPr marL="109728" indent="0">
              <a:buNone/>
            </a:pPr>
            <a:r>
              <a:rPr lang="en-IN" dirty="0"/>
              <a:t>  </a:t>
            </a:r>
          </a:p>
          <a:p>
            <a:pPr marL="109728" indent="0">
              <a:buNone/>
            </a:pPr>
            <a:r>
              <a:rPr lang="en-IN" dirty="0"/>
              <a:t>&lt;hibernate-mapping&gt;  </a:t>
            </a:r>
          </a:p>
          <a:p>
            <a:pPr marL="109728" indent="0">
              <a:buNone/>
            </a:pPr>
            <a:r>
              <a:rPr lang="en-IN" dirty="0"/>
              <a:t>&lt;class name=</a:t>
            </a:r>
            <a:r>
              <a:rPr lang="en-IN" i="1" dirty="0"/>
              <a:t>"orm.hcl.OrgDetails" table="organaigation"&gt;  </a:t>
            </a:r>
          </a:p>
          <a:p>
            <a:pPr marL="109728" indent="0">
              <a:buNone/>
            </a:pPr>
            <a:r>
              <a:rPr lang="en-IN" dirty="0"/>
              <a:t>          &lt;id name=</a:t>
            </a:r>
            <a:r>
              <a:rPr lang="en-IN" i="1" dirty="0"/>
              <a:t>"pr_orgid"&gt;  </a:t>
            </a:r>
          </a:p>
          <a:p>
            <a:pPr marL="109728" indent="0">
              <a:buNone/>
            </a:pPr>
            <a:r>
              <a:rPr lang="en-IN" dirty="0"/>
              <a:t>          &lt;generator class=</a:t>
            </a:r>
            <a:r>
              <a:rPr lang="en-IN" i="1" dirty="0"/>
              <a:t>"assigned"&gt;&lt;/generator&gt;  </a:t>
            </a:r>
          </a:p>
          <a:p>
            <a:pPr marL="109728" indent="0">
              <a:buNone/>
            </a:pPr>
            <a:r>
              <a:rPr lang="en-IN" dirty="0"/>
              <a:t>          &lt;/id&gt;  </a:t>
            </a:r>
          </a:p>
          <a:p>
            <a:pPr marL="109728" indent="0">
              <a:buNone/>
            </a:pPr>
            <a:r>
              <a:rPr lang="en-IN" dirty="0"/>
              <a:t>            </a:t>
            </a:r>
          </a:p>
          <a:p>
            <a:pPr marL="109728" indent="0">
              <a:buNone/>
            </a:pPr>
            <a:r>
              <a:rPr lang="en-IN" dirty="0"/>
              <a:t>          &lt;property name=</a:t>
            </a:r>
            <a:r>
              <a:rPr lang="en-IN" i="1" dirty="0"/>
              <a:t>"pr_orgname"&gt;&lt;/property&gt;  </a:t>
            </a:r>
          </a:p>
          <a:p>
            <a:pPr marL="109728" indent="0">
              <a:buNone/>
            </a:pPr>
            <a:r>
              <a:rPr lang="en-IN" dirty="0"/>
              <a:t>          &lt;property name=</a:t>
            </a:r>
            <a:r>
              <a:rPr lang="en-IN" i="1" dirty="0"/>
              <a:t>"pr_orgcode"&gt;&lt;/property&gt;  </a:t>
            </a:r>
          </a:p>
          <a:p>
            <a:pPr marL="109728" indent="0">
              <a:buNone/>
            </a:pPr>
            <a:r>
              <a:rPr lang="en-IN" dirty="0"/>
              <a:t>&lt;/class&gt;  </a:t>
            </a:r>
          </a:p>
          <a:p>
            <a:pPr marL="109728" indent="0">
              <a:buNone/>
            </a:pPr>
            <a:r>
              <a:rPr lang="en-IN" dirty="0"/>
              <a:t>            </a:t>
            </a:r>
          </a:p>
          <a:p>
            <a:pPr marL="109728" indent="0">
              <a:buNone/>
            </a:pPr>
            <a:r>
              <a:rPr lang="en-IN" dirty="0"/>
              <a:t>&lt;/hibernate-mapping&gt;  </a:t>
            </a:r>
          </a:p>
          <a:p>
            <a:endParaRPr lang="en-IN" dirty="0"/>
          </a:p>
        </p:txBody>
      </p:sp>
      <p:sp>
        <p:nvSpPr>
          <p:cNvPr id="3" name="Title 2"/>
          <p:cNvSpPr>
            <a:spLocks noGrp="1"/>
          </p:cNvSpPr>
          <p:nvPr>
            <p:ph type="title"/>
          </p:nvPr>
        </p:nvSpPr>
        <p:spPr>
          <a:xfrm>
            <a:off x="457200" y="0"/>
            <a:ext cx="8229600" cy="838200"/>
          </a:xfrm>
        </p:spPr>
        <p:txBody>
          <a:bodyPr>
            <a:normAutofit/>
          </a:bodyPr>
          <a:lstStyle/>
          <a:p>
            <a:r>
              <a:rPr lang="en-IN" sz="2000" u="sng" dirty="0" smtClean="0"/>
              <a:t>Orgdetails.hbm.xml</a:t>
            </a:r>
            <a:endParaRPr lang="en-IN" sz="2000" u="sng" dirty="0"/>
          </a:p>
        </p:txBody>
      </p:sp>
    </p:spTree>
    <p:extLst>
      <p:ext uri="{BB962C8B-B14F-4D97-AF65-F5344CB8AC3E}">
        <p14:creationId xmlns:p14="http://schemas.microsoft.com/office/powerpoint/2010/main" val="3860477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6705600"/>
          </a:xfrm>
        </p:spPr>
        <p:txBody>
          <a:bodyPr>
            <a:normAutofit fontScale="32500" lnSpcReduction="20000"/>
          </a:bodyPr>
          <a:lstStyle/>
          <a:p>
            <a:pPr marL="109728" indent="0">
              <a:buNone/>
            </a:pPr>
            <a:r>
              <a:rPr lang="en-IN" dirty="0"/>
              <a:t>&lt;?xml version=</a:t>
            </a:r>
            <a:r>
              <a:rPr lang="en-IN" i="1" dirty="0"/>
              <a:t>"1.0" encoding="UTF-8"?&gt;</a:t>
            </a:r>
          </a:p>
          <a:p>
            <a:endParaRPr lang="en-IN" dirty="0"/>
          </a:p>
          <a:p>
            <a:pPr marL="109728" indent="0">
              <a:buNone/>
            </a:pPr>
            <a:r>
              <a:rPr lang="en-IN" dirty="0"/>
              <a:t>&lt;beans xmlns=</a:t>
            </a:r>
            <a:r>
              <a:rPr lang="en-IN" i="1" dirty="0"/>
              <a:t>"http://www.springframework.org/schema/beans"</a:t>
            </a:r>
          </a:p>
          <a:p>
            <a:pPr marL="109728" indent="0">
              <a:buNone/>
            </a:pPr>
            <a:r>
              <a:rPr lang="en-IN" dirty="0"/>
              <a:t>xmlns:xsi=</a:t>
            </a:r>
            <a:r>
              <a:rPr lang="en-IN" i="1" dirty="0"/>
              <a:t>"http://www.w3.org/2001/XMLSchema-instance"</a:t>
            </a:r>
          </a:p>
          <a:p>
            <a:pPr marL="109728" indent="0">
              <a:buNone/>
            </a:pPr>
            <a:r>
              <a:rPr lang="en-IN" dirty="0"/>
              <a:t>xsi:schemaLocation=</a:t>
            </a:r>
            <a:r>
              <a:rPr lang="en-IN" i="1" dirty="0"/>
              <a:t>"http://www.springframework.org/schema/beans</a:t>
            </a:r>
          </a:p>
          <a:p>
            <a:pPr marL="109728" indent="0">
              <a:buNone/>
            </a:pPr>
            <a:r>
              <a:rPr lang="en-IN" i="1" dirty="0"/>
              <a:t>   http://www.springframework.org/schema/beans/spring-beans-3.0.xsd"&gt;</a:t>
            </a:r>
          </a:p>
          <a:p>
            <a:endParaRPr lang="en-IN" dirty="0"/>
          </a:p>
          <a:p>
            <a:endParaRPr lang="en-IN" dirty="0"/>
          </a:p>
          <a:p>
            <a:pPr marL="109728" indent="0">
              <a:buNone/>
            </a:pPr>
            <a:r>
              <a:rPr lang="en-IN" dirty="0"/>
              <a:t>&lt;bean id=</a:t>
            </a:r>
            <a:r>
              <a:rPr lang="en-IN" i="1" dirty="0"/>
              <a:t>"ds" class="org.apache.commons.dbcp.BasicDataSource"&gt;</a:t>
            </a:r>
          </a:p>
          <a:p>
            <a:pPr marL="109728" indent="0">
              <a:buNone/>
            </a:pPr>
            <a:r>
              <a:rPr lang="en-IN" dirty="0"/>
              <a:t>&lt;property name=</a:t>
            </a:r>
            <a:r>
              <a:rPr lang="en-IN" i="1" dirty="0"/>
              <a:t>"driverClassName" value="com.mysql.jdbc.Driver" /&gt;</a:t>
            </a:r>
          </a:p>
          <a:p>
            <a:pPr marL="109728" indent="0">
              <a:buNone/>
            </a:pPr>
            <a:r>
              <a:rPr lang="en-IN" dirty="0"/>
              <a:t>&lt;property name=</a:t>
            </a:r>
            <a:r>
              <a:rPr lang="en-IN" i="1" dirty="0"/>
              <a:t>"url" value="jdbc:mysql://localhost:3306/details" /&gt;</a:t>
            </a:r>
          </a:p>
          <a:p>
            <a:pPr marL="109728" indent="0">
              <a:buNone/>
            </a:pPr>
            <a:r>
              <a:rPr lang="en-IN" dirty="0"/>
              <a:t>&lt;property name=</a:t>
            </a:r>
            <a:r>
              <a:rPr lang="en-IN" i="1" dirty="0"/>
              <a:t>"username" value="root" /&gt;</a:t>
            </a:r>
          </a:p>
          <a:p>
            <a:pPr marL="109728" indent="0">
              <a:buNone/>
            </a:pPr>
            <a:r>
              <a:rPr lang="en-IN" dirty="0"/>
              <a:t>&lt;property name=</a:t>
            </a:r>
            <a:r>
              <a:rPr lang="en-IN" i="1" dirty="0"/>
              <a:t>"password" value="" /&gt;</a:t>
            </a:r>
          </a:p>
          <a:p>
            <a:pPr marL="109728" indent="0">
              <a:buNone/>
            </a:pPr>
            <a:r>
              <a:rPr lang="en-IN" dirty="0" smtClean="0"/>
              <a:t>&lt;/</a:t>
            </a:r>
            <a:r>
              <a:rPr lang="en-IN" dirty="0"/>
              <a:t>bean&gt;</a:t>
            </a:r>
          </a:p>
          <a:p>
            <a:pPr marL="109728" indent="0">
              <a:buNone/>
            </a:pPr>
            <a:endParaRPr lang="en-IN" dirty="0"/>
          </a:p>
          <a:p>
            <a:pPr marL="109728" indent="0">
              <a:buNone/>
            </a:pPr>
            <a:r>
              <a:rPr lang="en-IN" dirty="0"/>
              <a:t>&lt;bean id=</a:t>
            </a:r>
            <a:r>
              <a:rPr lang="en-IN" i="1" dirty="0"/>
              <a:t>"mysessionFactory"</a:t>
            </a:r>
          </a:p>
          <a:p>
            <a:pPr marL="109728" indent="0">
              <a:buNone/>
            </a:pPr>
            <a:r>
              <a:rPr lang="en-IN" dirty="0"/>
              <a:t>class=</a:t>
            </a:r>
            <a:r>
              <a:rPr lang="en-IN" i="1" dirty="0"/>
              <a:t>"org.springframework.orm.hibernate3.LocalSessionFactoryBean"&gt;</a:t>
            </a:r>
          </a:p>
          <a:p>
            <a:pPr marL="109728" indent="0">
              <a:buNone/>
            </a:pPr>
            <a:r>
              <a:rPr lang="en-IN" dirty="0"/>
              <a:t>&lt;property name=</a:t>
            </a:r>
            <a:r>
              <a:rPr lang="en-IN" i="1" dirty="0"/>
              <a:t>"dataSource" ref="ds"&gt;&lt;/property&gt;</a:t>
            </a:r>
          </a:p>
          <a:p>
            <a:pPr marL="109728" indent="0">
              <a:buNone/>
            </a:pPr>
            <a:r>
              <a:rPr lang="en-IN" dirty="0" smtClean="0"/>
              <a:t>&lt;</a:t>
            </a:r>
            <a:r>
              <a:rPr lang="en-IN" dirty="0"/>
              <a:t>property name=</a:t>
            </a:r>
            <a:r>
              <a:rPr lang="en-IN" i="1" dirty="0"/>
              <a:t>"mappingResources"&gt;</a:t>
            </a:r>
          </a:p>
          <a:p>
            <a:pPr marL="109728" indent="0">
              <a:buNone/>
            </a:pPr>
            <a:r>
              <a:rPr lang="en-IN" dirty="0"/>
              <a:t>&lt;list&gt;</a:t>
            </a:r>
          </a:p>
          <a:p>
            <a:pPr marL="109728" indent="0">
              <a:buNone/>
            </a:pPr>
            <a:r>
              <a:rPr lang="en-IN" dirty="0"/>
              <a:t>&lt;value&gt;orgdetails.hbm.xml&lt;/value&gt;</a:t>
            </a:r>
          </a:p>
          <a:p>
            <a:pPr marL="109728" indent="0">
              <a:buNone/>
            </a:pPr>
            <a:r>
              <a:rPr lang="en-IN" dirty="0"/>
              <a:t>&lt;/list&gt;</a:t>
            </a:r>
          </a:p>
          <a:p>
            <a:pPr marL="109728" indent="0">
              <a:buNone/>
            </a:pPr>
            <a:r>
              <a:rPr lang="en-IN" dirty="0"/>
              <a:t>&lt;/property&gt;</a:t>
            </a:r>
          </a:p>
          <a:p>
            <a:pPr marL="109728" indent="0">
              <a:buNone/>
            </a:pPr>
            <a:r>
              <a:rPr lang="en-IN" dirty="0" smtClean="0"/>
              <a:t>&lt;</a:t>
            </a:r>
            <a:r>
              <a:rPr lang="en-IN" dirty="0"/>
              <a:t>property name=</a:t>
            </a:r>
            <a:r>
              <a:rPr lang="en-IN" i="1" dirty="0"/>
              <a:t>"hibernateProperties"&gt;</a:t>
            </a:r>
          </a:p>
          <a:p>
            <a:pPr marL="109728" indent="0">
              <a:buNone/>
            </a:pPr>
            <a:r>
              <a:rPr lang="en-IN" dirty="0"/>
              <a:t>&lt;props&gt;</a:t>
            </a:r>
          </a:p>
          <a:p>
            <a:pPr marL="109728" indent="0">
              <a:buNone/>
            </a:pPr>
            <a:r>
              <a:rPr lang="en-IN" dirty="0"/>
              <a:t>&lt;prop key=</a:t>
            </a:r>
            <a:r>
              <a:rPr lang="en-IN" i="1" dirty="0"/>
              <a:t>"hibernate.dialect"&gt;org.hibernate.dialect.MySQLDialect&lt;/prop&gt;</a:t>
            </a:r>
          </a:p>
          <a:p>
            <a:pPr marL="109728" indent="0">
              <a:buNone/>
            </a:pPr>
            <a:r>
              <a:rPr lang="en-IN" dirty="0"/>
              <a:t>&lt;prop key=</a:t>
            </a:r>
            <a:r>
              <a:rPr lang="en-IN" i="1" dirty="0"/>
              <a:t>"hibernate.hbm2ddl.auto"&gt;update&lt;/prop&gt;</a:t>
            </a:r>
          </a:p>
          <a:p>
            <a:pPr marL="109728" indent="0">
              <a:buNone/>
            </a:pPr>
            <a:r>
              <a:rPr lang="en-IN" dirty="0"/>
              <a:t>&lt;prop key=</a:t>
            </a:r>
            <a:r>
              <a:rPr lang="en-IN" i="1" dirty="0"/>
              <a:t>"hibernate.show_sql"&gt;true&lt;/prop&gt;</a:t>
            </a:r>
          </a:p>
          <a:p>
            <a:pPr marL="109728" indent="0">
              <a:buNone/>
            </a:pPr>
            <a:r>
              <a:rPr lang="en-IN" dirty="0" smtClean="0"/>
              <a:t>&lt;/</a:t>
            </a:r>
            <a:r>
              <a:rPr lang="en-IN" dirty="0"/>
              <a:t>props&gt;</a:t>
            </a:r>
          </a:p>
          <a:p>
            <a:pPr marL="109728" indent="0">
              <a:buNone/>
            </a:pPr>
            <a:r>
              <a:rPr lang="en-IN" dirty="0"/>
              <a:t>&lt;/property&gt;</a:t>
            </a:r>
          </a:p>
          <a:p>
            <a:pPr marL="109728" indent="0">
              <a:buNone/>
            </a:pPr>
            <a:r>
              <a:rPr lang="en-IN" dirty="0"/>
              <a:t>&lt;/bean&gt;</a:t>
            </a:r>
          </a:p>
          <a:p>
            <a:pPr marL="109728" indent="0">
              <a:buNone/>
            </a:pPr>
            <a:r>
              <a:rPr lang="en-IN" dirty="0" smtClean="0"/>
              <a:t>&lt;</a:t>
            </a:r>
            <a:r>
              <a:rPr lang="en-IN" dirty="0"/>
              <a:t>bean id=</a:t>
            </a:r>
            <a:r>
              <a:rPr lang="en-IN" i="1" dirty="0"/>
              <a:t>"template" class="org.springframework.orm.hibernate3.HibernateTemplate</a:t>
            </a:r>
            <a:r>
              <a:rPr lang="en-IN" i="1" dirty="0" smtClean="0"/>
              <a:t>"&gt;</a:t>
            </a:r>
            <a:r>
              <a:rPr lang="en-IN" dirty="0" smtClean="0"/>
              <a:t>&lt;</a:t>
            </a:r>
            <a:r>
              <a:rPr lang="en-IN" dirty="0"/>
              <a:t>property name=</a:t>
            </a:r>
            <a:r>
              <a:rPr lang="en-IN" i="1" dirty="0"/>
              <a:t>"sessionFactory" ref="mysessionFactory"&gt;&lt;/property&gt;</a:t>
            </a:r>
          </a:p>
          <a:p>
            <a:pPr marL="109728" indent="0">
              <a:buNone/>
            </a:pPr>
            <a:r>
              <a:rPr lang="en-IN" dirty="0"/>
              <a:t>&lt;/bean</a:t>
            </a:r>
            <a:r>
              <a:rPr lang="en-IN" dirty="0" smtClean="0"/>
              <a:t>&gt;</a:t>
            </a:r>
            <a:endParaRPr lang="en-IN" dirty="0"/>
          </a:p>
          <a:p>
            <a:pPr marL="109728" indent="0">
              <a:buNone/>
            </a:pPr>
            <a:r>
              <a:rPr lang="en-IN" dirty="0"/>
              <a:t>&lt;bean id=</a:t>
            </a:r>
            <a:r>
              <a:rPr lang="en-IN" i="1" dirty="0"/>
              <a:t>"d" class="orm.hcl.OrgDetailsDao"&gt;</a:t>
            </a:r>
          </a:p>
          <a:p>
            <a:pPr marL="109728" indent="0">
              <a:buNone/>
            </a:pPr>
            <a:r>
              <a:rPr lang="en-IN" dirty="0"/>
              <a:t>&lt;property name=</a:t>
            </a:r>
            <a:r>
              <a:rPr lang="en-IN" i="1" dirty="0"/>
              <a:t>"template" ref="template"&gt;&lt;/property&gt;</a:t>
            </a:r>
          </a:p>
          <a:p>
            <a:pPr marL="109728" indent="0">
              <a:buNone/>
            </a:pPr>
            <a:r>
              <a:rPr lang="en-IN" dirty="0"/>
              <a:t>&lt;/bean&gt;</a:t>
            </a:r>
          </a:p>
          <a:p>
            <a:endParaRPr lang="en-IN" dirty="0"/>
          </a:p>
          <a:p>
            <a:pPr marL="109728" indent="0">
              <a:buNone/>
            </a:pPr>
            <a:r>
              <a:rPr lang="en-IN" dirty="0"/>
              <a:t>&lt;/beans&gt;</a:t>
            </a:r>
          </a:p>
        </p:txBody>
      </p:sp>
      <p:sp>
        <p:nvSpPr>
          <p:cNvPr id="3" name="Title 2"/>
          <p:cNvSpPr>
            <a:spLocks noGrp="1"/>
          </p:cNvSpPr>
          <p:nvPr>
            <p:ph type="title"/>
          </p:nvPr>
        </p:nvSpPr>
        <p:spPr>
          <a:xfrm>
            <a:off x="457200" y="-228600"/>
            <a:ext cx="8229600" cy="1143000"/>
          </a:xfrm>
        </p:spPr>
        <p:txBody>
          <a:bodyPr>
            <a:normAutofit/>
          </a:bodyPr>
          <a:lstStyle/>
          <a:p>
            <a:r>
              <a:rPr lang="en-IN" sz="2000" u="sng" dirty="0" smtClean="0"/>
              <a:t>Bean.xml</a:t>
            </a:r>
            <a:endParaRPr lang="en-IN" sz="2000" u="sng" dirty="0"/>
          </a:p>
        </p:txBody>
      </p:sp>
    </p:spTree>
    <p:extLst>
      <p:ext uri="{BB962C8B-B14F-4D97-AF65-F5344CB8AC3E}">
        <p14:creationId xmlns:p14="http://schemas.microsoft.com/office/powerpoint/2010/main" val="399344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6400800"/>
          </a:xfrm>
        </p:spPr>
        <p:txBody>
          <a:bodyPr>
            <a:normAutofit fontScale="77500" lnSpcReduction="20000"/>
          </a:bodyPr>
          <a:lstStyle/>
          <a:p>
            <a:pPr marL="109728" indent="0">
              <a:buNone/>
            </a:pPr>
            <a:r>
              <a:rPr lang="en-IN" b="1" dirty="0"/>
              <a:t>package orm.hcl;</a:t>
            </a:r>
          </a:p>
          <a:p>
            <a:endParaRPr lang="en-IN" dirty="0"/>
          </a:p>
          <a:p>
            <a:pPr marL="109728" indent="0">
              <a:buNone/>
            </a:pPr>
            <a:r>
              <a:rPr lang="en-IN" b="1" dirty="0"/>
              <a:t>import org.springframework.beans.factory.BeanFactory;  </a:t>
            </a:r>
          </a:p>
          <a:p>
            <a:pPr marL="109728" indent="0">
              <a:buNone/>
            </a:pPr>
            <a:r>
              <a:rPr lang="en-IN" b="1" dirty="0"/>
              <a:t>import org.springframework.beans.factory.xml.XmlBeanFactory;  </a:t>
            </a:r>
          </a:p>
          <a:p>
            <a:pPr marL="109728" indent="0">
              <a:buNone/>
            </a:pPr>
            <a:r>
              <a:rPr lang="en-IN" b="1" dirty="0"/>
              <a:t>import org.springframework.core.io.ClassPathResource;  </a:t>
            </a:r>
          </a:p>
          <a:p>
            <a:pPr marL="109728" indent="0">
              <a:buNone/>
            </a:pPr>
            <a:r>
              <a:rPr lang="en-IN" b="1" dirty="0"/>
              <a:t>import org.springframework.core.io.Resource;  </a:t>
            </a:r>
          </a:p>
          <a:p>
            <a:pPr marL="109728" indent="0">
              <a:buNone/>
            </a:pPr>
            <a:r>
              <a:rPr lang="en-IN" b="1" dirty="0" smtClean="0"/>
              <a:t>public </a:t>
            </a:r>
            <a:r>
              <a:rPr lang="en-IN" b="1" dirty="0"/>
              <a:t>class Test {  </a:t>
            </a:r>
          </a:p>
          <a:p>
            <a:pPr marL="109728" indent="0">
              <a:buNone/>
            </a:pPr>
            <a:r>
              <a:rPr lang="en-IN" b="1" dirty="0"/>
              <a:t>public static void main(String[] args) {  </a:t>
            </a:r>
          </a:p>
          <a:p>
            <a:pPr marL="109728" indent="0">
              <a:buNone/>
            </a:pPr>
            <a:r>
              <a:rPr lang="en-IN" dirty="0"/>
              <a:t>    </a:t>
            </a:r>
            <a:r>
              <a:rPr lang="en-IN" dirty="0" smtClean="0"/>
              <a:t>    </a:t>
            </a:r>
            <a:r>
              <a:rPr lang="en-IN" dirty="0"/>
              <a:t>Resource r=</a:t>
            </a:r>
            <a:r>
              <a:rPr lang="en-IN" b="1" dirty="0"/>
              <a:t>new ClassPathResource("Bean.xml");  </a:t>
            </a:r>
          </a:p>
          <a:p>
            <a:pPr marL="109728" indent="0">
              <a:buNone/>
            </a:pPr>
            <a:r>
              <a:rPr lang="en-IN" dirty="0"/>
              <a:t>    BeanFactory factory=</a:t>
            </a:r>
            <a:r>
              <a:rPr lang="en-IN" b="1" dirty="0"/>
              <a:t>new XmlBeanFactory(r);  </a:t>
            </a:r>
            <a:r>
              <a:rPr lang="en-IN" dirty="0" smtClean="0"/>
              <a:t>      </a:t>
            </a:r>
            <a:endParaRPr lang="en-IN" dirty="0"/>
          </a:p>
          <a:p>
            <a:pPr marL="109728" indent="0">
              <a:buNone/>
            </a:pPr>
            <a:r>
              <a:rPr lang="en-IN" dirty="0"/>
              <a:t>    OrgDetailsDao dao=(OrgDetailsDao)factory.getBean("d");  </a:t>
            </a:r>
          </a:p>
          <a:p>
            <a:pPr marL="109728" indent="0">
              <a:buNone/>
            </a:pPr>
            <a:r>
              <a:rPr lang="en-IN" dirty="0"/>
              <a:t>      </a:t>
            </a:r>
          </a:p>
          <a:p>
            <a:pPr marL="109728" indent="0">
              <a:buNone/>
            </a:pPr>
            <a:r>
              <a:rPr lang="en-IN" dirty="0"/>
              <a:t>    OrgDetails e=</a:t>
            </a:r>
            <a:r>
              <a:rPr lang="en-IN" b="1" dirty="0"/>
              <a:t>new OrgDetails();  </a:t>
            </a:r>
          </a:p>
          <a:p>
            <a:pPr marL="109728" indent="0">
              <a:buNone/>
            </a:pPr>
            <a:r>
              <a:rPr lang="en-IN" dirty="0"/>
              <a:t>    e.setPr_orgid(101);  </a:t>
            </a:r>
          </a:p>
          <a:p>
            <a:pPr marL="109728" indent="0">
              <a:buNone/>
            </a:pPr>
            <a:r>
              <a:rPr lang="en-IN" dirty="0"/>
              <a:t>    e.setPr_orgname("HCL TECHNOLOGIES");  </a:t>
            </a:r>
          </a:p>
          <a:p>
            <a:pPr marL="109728" indent="0">
              <a:buNone/>
            </a:pPr>
            <a:r>
              <a:rPr lang="en-IN" dirty="0"/>
              <a:t>    e.setPr_orgcode(1994);  </a:t>
            </a:r>
            <a:r>
              <a:rPr lang="en-IN" dirty="0" smtClean="0"/>
              <a:t>      </a:t>
            </a:r>
            <a:endParaRPr lang="en-IN" dirty="0"/>
          </a:p>
          <a:p>
            <a:pPr marL="109728" indent="0">
              <a:buNone/>
            </a:pPr>
            <a:r>
              <a:rPr lang="en-IN" dirty="0"/>
              <a:t>    dao.saveOrgDetails(e);  </a:t>
            </a:r>
            <a:r>
              <a:rPr lang="en-IN" dirty="0" smtClean="0"/>
              <a:t>      </a:t>
            </a:r>
            <a:endParaRPr lang="en-IN" dirty="0"/>
          </a:p>
          <a:p>
            <a:pPr marL="109728" indent="0">
              <a:buNone/>
            </a:pPr>
            <a:r>
              <a:rPr lang="en-IN" dirty="0"/>
              <a:t>}  </a:t>
            </a:r>
          </a:p>
          <a:p>
            <a:pPr marL="109728" indent="0">
              <a:buNone/>
            </a:pPr>
            <a:r>
              <a:rPr lang="en-IN" dirty="0"/>
              <a:t>}  </a:t>
            </a:r>
          </a:p>
          <a:p>
            <a:pPr marL="109728" indent="0">
              <a:buNone/>
            </a:pPr>
            <a:endParaRPr lang="en-IN" dirty="0"/>
          </a:p>
        </p:txBody>
      </p:sp>
      <p:sp>
        <p:nvSpPr>
          <p:cNvPr id="3" name="Title 2"/>
          <p:cNvSpPr>
            <a:spLocks noGrp="1"/>
          </p:cNvSpPr>
          <p:nvPr>
            <p:ph type="title"/>
          </p:nvPr>
        </p:nvSpPr>
        <p:spPr>
          <a:xfrm>
            <a:off x="457200" y="0"/>
            <a:ext cx="8229600" cy="838200"/>
          </a:xfrm>
        </p:spPr>
        <p:txBody>
          <a:bodyPr>
            <a:normAutofit/>
          </a:bodyPr>
          <a:lstStyle/>
          <a:p>
            <a:r>
              <a:rPr lang="en-IN" sz="2000" u="sng" dirty="0" smtClean="0"/>
              <a:t>Test.java</a:t>
            </a:r>
            <a:endParaRPr lang="en-IN" sz="2000" u="sng" dirty="0"/>
          </a:p>
        </p:txBody>
      </p:sp>
    </p:spTree>
    <p:extLst>
      <p:ext uri="{BB962C8B-B14F-4D97-AF65-F5344CB8AC3E}">
        <p14:creationId xmlns:p14="http://schemas.microsoft.com/office/powerpoint/2010/main" val="34622146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50</TotalTime>
  <Words>747</Words>
  <Application>Microsoft Office PowerPoint</Application>
  <PresentationFormat>On-screen Show (4:3)</PresentationFormat>
  <Paragraphs>149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Lucida Sans Unicode</vt:lpstr>
      <vt:lpstr>Verdana</vt:lpstr>
      <vt:lpstr>Wingdings 2</vt:lpstr>
      <vt:lpstr>Wingdings 3</vt:lpstr>
      <vt:lpstr>Concourse</vt:lpstr>
      <vt:lpstr>Spring ORM </vt:lpstr>
      <vt:lpstr>Spring with ORM Frameworks</vt:lpstr>
      <vt:lpstr>Advantage of ORM Frameworks with Spring </vt:lpstr>
      <vt:lpstr>PowerPoint Presentation</vt:lpstr>
      <vt:lpstr>Example Of Spring With ORM</vt:lpstr>
      <vt:lpstr>OrgDetailsDao.java</vt:lpstr>
      <vt:lpstr>Orgdetails.hbm.xml</vt:lpstr>
      <vt:lpstr>Bean.xml</vt:lpstr>
      <vt:lpstr>Test.java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AOP Concepts </dc:title>
  <dc:creator>SS Computer</dc:creator>
  <cp:lastModifiedBy>Chodi Bindu</cp:lastModifiedBy>
  <cp:revision>108</cp:revision>
  <dcterms:created xsi:type="dcterms:W3CDTF">2014-02-22T10:46:41Z</dcterms:created>
  <dcterms:modified xsi:type="dcterms:W3CDTF">2017-08-09T05:46:40Z</dcterms:modified>
</cp:coreProperties>
</file>