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9" r:id="rId4"/>
    <p:sldId id="258" r:id="rId5"/>
    <p:sldId id="290" r:id="rId6"/>
    <p:sldId id="291" r:id="rId7"/>
    <p:sldId id="299" r:id="rId8"/>
    <p:sldId id="298" r:id="rId9"/>
    <p:sldId id="297" r:id="rId10"/>
    <p:sldId id="296" r:id="rId11"/>
    <p:sldId id="295" r:id="rId12"/>
    <p:sldId id="294" r:id="rId13"/>
    <p:sldId id="293" r:id="rId14"/>
    <p:sldId id="292" r:id="rId15"/>
    <p:sldId id="300" r:id="rId16"/>
    <p:sldId id="301" r:id="rId17"/>
    <p:sldId id="302" r:id="rId18"/>
    <p:sldId id="307" r:id="rId19"/>
    <p:sldId id="306" r:id="rId20"/>
    <p:sldId id="305" r:id="rId21"/>
    <p:sldId id="304" r:id="rId22"/>
    <p:sldId id="303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46617-BBC7-4FEC-AD50-E8D5A80BDFF7}">
          <p14:sldIdLst>
            <p14:sldId id="256"/>
            <p14:sldId id="257"/>
            <p14:sldId id="289"/>
            <p14:sldId id="258"/>
            <p14:sldId id="290"/>
            <p14:sldId id="291"/>
            <p14:sldId id="299"/>
            <p14:sldId id="298"/>
            <p14:sldId id="297"/>
            <p14:sldId id="296"/>
            <p14:sldId id="295"/>
            <p14:sldId id="294"/>
            <p14:sldId id="293"/>
            <p14:sldId id="292"/>
            <p14:sldId id="300"/>
            <p14:sldId id="301"/>
            <p14:sldId id="302"/>
            <p14:sldId id="307"/>
            <p14:sldId id="306"/>
            <p14:sldId id="305"/>
            <p14:sldId id="304"/>
            <p14:sldId id="30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82847" autoAdjust="0"/>
  </p:normalViewPr>
  <p:slideViewPr>
    <p:cSldViewPr>
      <p:cViewPr varScale="1">
        <p:scale>
          <a:sx n="61" d="100"/>
          <a:sy n="61" d="100"/>
        </p:scale>
        <p:origin x="16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996" y="3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6" y="1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/>
          <a:lstStyle>
            <a:lvl1pPr algn="r">
              <a:defRPr sz="1200"/>
            </a:lvl1pPr>
          </a:lstStyle>
          <a:p>
            <a:fld id="{73E1F7DF-7117-43C0-B9F2-314F854B1190}" type="datetimeFigureOut">
              <a:rPr lang="en-GB" smtClean="0"/>
              <a:t>11/08/2017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685216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6" y="8685216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 anchor="b"/>
          <a:lstStyle>
            <a:lvl1pPr algn="r">
              <a:defRPr sz="1200"/>
            </a:lvl1pPr>
          </a:lstStyle>
          <a:p>
            <a:fld id="{3AB7A60C-55B2-4746-918E-0A22297FFE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038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6" y="1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/>
          <a:lstStyle>
            <a:lvl1pPr algn="r">
              <a:defRPr sz="1200"/>
            </a:lvl1pPr>
          </a:lstStyle>
          <a:p>
            <a:fld id="{C960A847-6225-4175-83E7-E6FE1C2A8C46}" type="datetimeFigureOut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3587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7" tIns="45717" rIns="91437" bIns="45717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7" tIns="45717" rIns="91437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685216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6" y="8685216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 anchor="b"/>
          <a:lstStyle>
            <a:lvl1pPr algn="r">
              <a:defRPr sz="1200"/>
            </a:lvl1pPr>
          </a:lstStyle>
          <a:p>
            <a:fld id="{85427CB9-A511-4273-97FD-4720F6214B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38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41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AOSD – Aspect Oriented Software Development</a:t>
            </a:r>
          </a:p>
          <a:p>
            <a:endParaRPr lang="en-GB" sz="2000" dirty="0"/>
          </a:p>
          <a:p>
            <a:r>
              <a:rPr lang="en-GB" sz="2000" dirty="0"/>
              <a:t>SE – Software Engineering</a:t>
            </a:r>
          </a:p>
          <a:p>
            <a:endParaRPr lang="en-GB" sz="2000" dirty="0"/>
          </a:p>
          <a:p>
            <a:r>
              <a:rPr lang="en-GB" sz="2000" dirty="0"/>
              <a:t>OOP – Object-Oriented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09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D2B3-0718-4C5F-864D-472571A58463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8095-2CBE-4B42-A910-31D6A0133CAA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E2C-C3AF-4B6D-A5EF-72B94A78BCD1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3A85-6B05-42D5-B2C7-6B6D4DA1E26D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1E5-EF43-48F6-8D4D-0D741EAF7010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817-3F9F-4912-A177-B71717F4B4F7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7B8-9992-4DD4-9862-81425B7F384B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1C22-695B-45A1-ADE9-7287451C2C30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0548-F13F-4775-BED5-9273AF61FC7B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31E0-0E7F-429A-ABDF-C662F5937F88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30FD797-32C0-4DBD-AE16-0F7E0E8525B0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2E9E67-97ED-4B57-ABAC-A6D882F3CC53}" type="datetime1">
              <a:rPr lang="en-GB" smtClean="0"/>
              <a:pPr/>
              <a:t>11/08/2017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2276872"/>
            <a:ext cx="8710950" cy="3361928"/>
          </a:xfrm>
        </p:spPr>
        <p:txBody>
          <a:bodyPr/>
          <a:lstStyle/>
          <a:p>
            <a:pPr algn="ctr"/>
            <a:r>
              <a:rPr lang="en-GB" dirty="0" smtClean="0"/>
              <a:t>Spring</a:t>
            </a:r>
            <a:br>
              <a:rPr lang="en-GB" dirty="0" smtClean="0"/>
            </a:br>
            <a:r>
              <a:rPr lang="en-GB" dirty="0" smtClean="0"/>
              <a:t>DI+AOP+ORM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8037512"/>
            <a:ext cx="6480048" cy="504056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1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864096"/>
          </a:xfrm>
        </p:spPr>
        <p:txBody>
          <a:bodyPr>
            <a:normAutofit/>
          </a:bodyPr>
          <a:lstStyle/>
          <a:p>
            <a:r>
              <a:rPr lang="en-IN" sz="3600" u="sng" dirty="0" smtClean="0"/>
              <a:t>Aspectclass.java</a:t>
            </a: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655272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IN" dirty="0"/>
              <a:t>package login.hcl;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dirty="0"/>
              <a:t>import org.aspectj.lang.JoinPoint;  </a:t>
            </a:r>
          </a:p>
          <a:p>
            <a:pPr marL="36576" indent="0">
              <a:buNone/>
            </a:pPr>
            <a:r>
              <a:rPr lang="en-IN" dirty="0"/>
              <a:t>import org.aspectj.lang.annotation.Aspect;  </a:t>
            </a:r>
          </a:p>
          <a:p>
            <a:pPr marL="36576" indent="0">
              <a:buNone/>
            </a:pPr>
            <a:r>
              <a:rPr lang="en-IN" dirty="0"/>
              <a:t>import org.aspectj.lang.annotation.Before;  </a:t>
            </a:r>
          </a:p>
          <a:p>
            <a:pPr marL="36576" indent="0">
              <a:buNone/>
            </a:pPr>
            <a:r>
              <a:rPr lang="en-IN" dirty="0"/>
              <a:t>import org.aspectj.lang.annotation.Pointcut;  </a:t>
            </a:r>
          </a:p>
          <a:p>
            <a:pPr marL="36576" indent="0">
              <a:buNone/>
            </a:pPr>
            <a:r>
              <a:rPr lang="en-IN" dirty="0"/>
              <a:t>  </a:t>
            </a:r>
          </a:p>
          <a:p>
            <a:pPr marL="36576" indent="0">
              <a:buNone/>
            </a:pPr>
            <a:r>
              <a:rPr lang="en-IN" dirty="0"/>
              <a:t>@Aspect  </a:t>
            </a:r>
          </a:p>
          <a:p>
            <a:pPr marL="36576" indent="0">
              <a:buNone/>
            </a:pPr>
            <a:r>
              <a:rPr lang="en-IN" dirty="0"/>
              <a:t>public class Aspectclass{  </a:t>
            </a:r>
          </a:p>
          <a:p>
            <a:pPr marL="36576" indent="0">
              <a:buNone/>
            </a:pPr>
            <a:r>
              <a:rPr lang="en-IN" dirty="0"/>
              <a:t>    @Pointcut("execution(* LoginDao.saveLogin(..))")  //pointcut  for Before executing target method</a:t>
            </a:r>
          </a:p>
          <a:p>
            <a:pPr marL="36576" indent="0">
              <a:buNone/>
            </a:pPr>
            <a:r>
              <a:rPr lang="en-IN" dirty="0"/>
              <a:t>    public void BeforeExepointcut()</a:t>
            </a:r>
          </a:p>
          <a:p>
            <a:pPr marL="36576" indent="0">
              <a:buNone/>
            </a:pPr>
            <a:r>
              <a:rPr lang="en-IN" dirty="0"/>
              <a:t>    {</a:t>
            </a:r>
          </a:p>
          <a:p>
            <a:pPr marL="36576" indent="0">
              <a:buNone/>
            </a:pPr>
            <a:r>
              <a:rPr lang="en-IN" dirty="0"/>
              <a:t>    	</a:t>
            </a:r>
          </a:p>
          <a:p>
            <a:pPr marL="36576" indent="0">
              <a:buNone/>
            </a:pPr>
            <a:r>
              <a:rPr lang="en-IN" dirty="0"/>
              <a:t>    } </a:t>
            </a:r>
          </a:p>
          <a:p>
            <a:pPr marL="36576" indent="0">
              <a:buNone/>
            </a:pPr>
            <a:r>
              <a:rPr lang="en-IN" dirty="0"/>
              <a:t>      </a:t>
            </a:r>
          </a:p>
          <a:p>
            <a:pPr marL="36576" indent="0">
              <a:buNone/>
            </a:pPr>
            <a:r>
              <a:rPr lang="en-IN" dirty="0"/>
              <a:t>    @Before("BeforeExepointcut()")    //applying pointcut on before advice  </a:t>
            </a:r>
          </a:p>
          <a:p>
            <a:pPr marL="36576" indent="0">
              <a:buNone/>
            </a:pPr>
            <a:r>
              <a:rPr lang="en-IN" dirty="0"/>
              <a:t>    public void myadvice(JoinPoint jp)//it is advice (before advice)  </a:t>
            </a:r>
          </a:p>
          <a:p>
            <a:pPr marL="36576" indent="0">
              <a:buNone/>
            </a:pPr>
            <a:r>
              <a:rPr lang="en-IN" dirty="0"/>
              <a:t>    {  </a:t>
            </a:r>
          </a:p>
          <a:p>
            <a:pPr marL="36576" indent="0">
              <a:buNone/>
            </a:pPr>
            <a:r>
              <a:rPr lang="en-IN" dirty="0"/>
              <a:t>        System.out.println("Your using Aop Before");  </a:t>
            </a:r>
          </a:p>
          <a:p>
            <a:pPr marL="36576" indent="0">
              <a:buNone/>
            </a:pPr>
            <a:r>
              <a:rPr lang="en-IN" dirty="0"/>
              <a:t>        System.out.println("You are Entered Details For Registration...");</a:t>
            </a:r>
          </a:p>
          <a:p>
            <a:pPr marL="36576" indent="0">
              <a:buNone/>
            </a:pPr>
            <a:r>
              <a:rPr lang="en-IN" dirty="0"/>
              <a:t>        //System.out.println("Method Signature: "  + jp.getSignature());  </a:t>
            </a:r>
          </a:p>
          <a:p>
            <a:pPr marL="36576" indent="0">
              <a:buNone/>
            </a:pPr>
            <a:r>
              <a:rPr lang="en-IN" dirty="0"/>
              <a:t>       </a:t>
            </a:r>
          </a:p>
          <a:p>
            <a:pPr marL="36576" indent="0">
              <a:buNone/>
            </a:pPr>
            <a:r>
              <a:rPr lang="en-IN" dirty="0"/>
              <a:t>    }  </a:t>
            </a:r>
          </a:p>
          <a:p>
            <a:pPr marL="36576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864096"/>
          </a:xfrm>
        </p:spPr>
        <p:txBody>
          <a:bodyPr>
            <a:normAutofit/>
          </a:bodyPr>
          <a:lstStyle/>
          <a:p>
            <a:r>
              <a:rPr lang="en-IN" sz="3600" u="sng" dirty="0" smtClean="0"/>
              <a:t>LoginDao.java</a:t>
            </a: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6984776"/>
          </a:xfrm>
        </p:spPr>
        <p:txBody>
          <a:bodyPr>
            <a:normAutofit fontScale="40000" lnSpcReduction="20000"/>
          </a:bodyPr>
          <a:lstStyle/>
          <a:p>
            <a:pPr marL="36576" indent="0">
              <a:buNone/>
            </a:pPr>
            <a:r>
              <a:rPr lang="en-IN" dirty="0"/>
              <a:t>package login.hcl;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dirty="0"/>
              <a:t>import java.util.Iterator;</a:t>
            </a:r>
          </a:p>
          <a:p>
            <a:pPr marL="36576" indent="0">
              <a:buNone/>
            </a:pPr>
            <a:r>
              <a:rPr lang="en-IN" dirty="0"/>
              <a:t>import java.util.List;</a:t>
            </a:r>
          </a:p>
          <a:p>
            <a:pPr marL="36576" indent="0">
              <a:buNone/>
            </a:pPr>
            <a:r>
              <a:rPr lang="en-IN" dirty="0"/>
              <a:t>import java.util.Scanner;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dirty="0"/>
              <a:t>import org.hibernate.SQLQuery;</a:t>
            </a:r>
          </a:p>
          <a:p>
            <a:pPr marL="36576" indent="0">
              <a:buNone/>
            </a:pPr>
            <a:r>
              <a:rPr lang="en-IN" dirty="0"/>
              <a:t>import org.hibernate.SessionFactory;</a:t>
            </a:r>
          </a:p>
          <a:p>
            <a:pPr marL="36576" indent="0">
              <a:buNone/>
            </a:pPr>
            <a:r>
              <a:rPr lang="en-IN" dirty="0"/>
              <a:t>import org.hibernate.Transaction;</a:t>
            </a:r>
          </a:p>
          <a:p>
            <a:pPr marL="36576" indent="0">
              <a:buNone/>
            </a:pPr>
            <a:r>
              <a:rPr lang="en-IN" dirty="0"/>
              <a:t>import org.hibernate.classic.Session;</a:t>
            </a:r>
          </a:p>
          <a:p>
            <a:pPr marL="36576" indent="0">
              <a:buNone/>
            </a:pPr>
            <a:r>
              <a:rPr lang="en-IN" dirty="0"/>
              <a:t>import org.springframework.orm.hibernate3.HibernateTemplate;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dirty="0"/>
              <a:t>import login.hcl.Login;</a:t>
            </a:r>
          </a:p>
          <a:p>
            <a:pPr marL="36576" indent="0">
              <a:buNone/>
            </a:pPr>
            <a:r>
              <a:rPr lang="en-IN" dirty="0"/>
              <a:t>import login.hcl.Login;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dirty="0"/>
              <a:t>public class LoginDao 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dirty="0"/>
              <a:t>	HibernateTemplate template; // hibernate Predefined template</a:t>
            </a:r>
          </a:p>
          <a:p>
            <a:pPr marL="36576" indent="0">
              <a:buNone/>
            </a:pPr>
            <a:r>
              <a:rPr lang="en-IN" dirty="0"/>
              <a:t>	SessionFactory factory;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dirty="0"/>
              <a:t>	public SessionFactory getFactory() {</a:t>
            </a:r>
          </a:p>
          <a:p>
            <a:pPr marL="36576" indent="0">
              <a:buNone/>
            </a:pPr>
            <a:r>
              <a:rPr lang="en-IN" dirty="0"/>
              <a:t>		return factory;</a:t>
            </a:r>
          </a:p>
          <a:p>
            <a:pPr marL="36576" indent="0">
              <a:buNone/>
            </a:pPr>
            <a:r>
              <a:rPr lang="en-IN" dirty="0"/>
              <a:t>	}</a:t>
            </a:r>
          </a:p>
          <a:p>
            <a:pPr marL="36576" indent="0">
              <a:buNone/>
            </a:pPr>
            <a:r>
              <a:rPr lang="en-IN" dirty="0"/>
              <a:t>    //getters and setters for Session Factory</a:t>
            </a:r>
          </a:p>
          <a:p>
            <a:pPr marL="36576" indent="0">
              <a:buNone/>
            </a:pPr>
            <a:r>
              <a:rPr lang="en-IN" dirty="0"/>
              <a:t>	public void setFactory(SessionFactory factory) {</a:t>
            </a:r>
          </a:p>
          <a:p>
            <a:pPr marL="36576" indent="0">
              <a:buNone/>
            </a:pPr>
            <a:r>
              <a:rPr lang="en-IN" dirty="0"/>
              <a:t>		this.factory = factory;</a:t>
            </a:r>
          </a:p>
          <a:p>
            <a:pPr marL="36576" indent="0">
              <a:buNone/>
            </a:pPr>
            <a:r>
              <a:rPr lang="en-IN" dirty="0"/>
              <a:t>	}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dirty="0"/>
              <a:t>	public void setTemplate(HibernateTemplate template) {</a:t>
            </a:r>
          </a:p>
          <a:p>
            <a:pPr marL="36576" indent="0">
              <a:buNone/>
            </a:pPr>
            <a:r>
              <a:rPr lang="en-IN" dirty="0"/>
              <a:t>		this.template = template;</a:t>
            </a:r>
          </a:p>
          <a:p>
            <a:pPr marL="36576" indent="0">
              <a:buNone/>
            </a:pPr>
            <a:r>
              <a:rPr lang="en-IN" dirty="0"/>
              <a:t>	}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05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7467600" cy="5040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467600" cy="5865515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IN" dirty="0"/>
              <a:t>// method to save Login</a:t>
            </a:r>
          </a:p>
          <a:p>
            <a:pPr marL="36576" indent="0">
              <a:buNone/>
            </a:pPr>
            <a:r>
              <a:rPr lang="en-IN" b="1" dirty="0"/>
              <a:t>public void saveLogin(Login e) {</a:t>
            </a:r>
          </a:p>
          <a:p>
            <a:pPr marL="36576" indent="0">
              <a:buNone/>
            </a:pPr>
            <a:r>
              <a:rPr lang="en-IN" dirty="0"/>
              <a:t>template.save(e);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// method to update Login</a:t>
            </a:r>
          </a:p>
          <a:p>
            <a:pPr marL="36576" indent="0">
              <a:buNone/>
            </a:pPr>
            <a:r>
              <a:rPr lang="en-IN" b="1" dirty="0"/>
              <a:t>public void updateLogin(Login e) {</a:t>
            </a:r>
          </a:p>
          <a:p>
            <a:pPr marL="36576" indent="0">
              <a:buNone/>
            </a:pPr>
            <a:r>
              <a:rPr lang="en-IN" dirty="0"/>
              <a:t>template.update(e);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// method to delete Login</a:t>
            </a:r>
          </a:p>
          <a:p>
            <a:pPr marL="36576" indent="0">
              <a:buNone/>
            </a:pPr>
            <a:r>
              <a:rPr lang="en-IN" b="1" dirty="0"/>
              <a:t>public void deleteLogin(Login e) {</a:t>
            </a:r>
          </a:p>
          <a:p>
            <a:pPr marL="36576" indent="0">
              <a:buNone/>
            </a:pPr>
            <a:r>
              <a:rPr lang="en-IN" dirty="0"/>
              <a:t>template.delete(e);</a:t>
            </a:r>
          </a:p>
          <a:p>
            <a:pPr marL="36576" indent="0">
              <a:buNone/>
            </a:pPr>
            <a:r>
              <a:rPr lang="en-IN" dirty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57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7467600" cy="7200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147248" cy="6984776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IN" dirty="0"/>
              <a:t>// method to return one Login of given id</a:t>
            </a:r>
          </a:p>
          <a:p>
            <a:pPr marL="36576" indent="0">
              <a:buNone/>
            </a:pPr>
            <a:r>
              <a:rPr lang="en-IN" b="1" dirty="0"/>
              <a:t>public Login getById(int id) 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dirty="0"/>
              <a:t>Login e = (Login) template.get(Login.</a:t>
            </a:r>
            <a:r>
              <a:rPr lang="en-IN" b="1" dirty="0"/>
              <a:t>class, id);</a:t>
            </a:r>
          </a:p>
          <a:p>
            <a:pPr marL="36576" indent="0">
              <a:buNone/>
            </a:pPr>
            <a:r>
              <a:rPr lang="en-IN" b="1" dirty="0"/>
              <a:t>return e;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Login l = </a:t>
            </a:r>
            <a:r>
              <a:rPr lang="en-IN" b="1" dirty="0"/>
              <a:t>new Login();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b="1" dirty="0"/>
              <a:t>public void  registerVerify()                 //Method to Verify the Register Person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dirty="0"/>
              <a:t>Session </a:t>
            </a:r>
            <a:r>
              <a:rPr lang="en-IN" dirty="0" smtClean="0"/>
              <a:t>= </a:t>
            </a:r>
            <a:r>
              <a:rPr lang="en-IN" dirty="0"/>
              <a:t>factory.openSession();  //Session Factory For </a:t>
            </a:r>
            <a:r>
              <a:rPr lang="en-IN" u="sng" dirty="0"/>
              <a:t>Hibernate Template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SQLQuery query1 = session.createSQLQuery("select * from loginn where pr_id='"</a:t>
            </a:r>
          </a:p>
          <a:p>
            <a:pPr marL="36576" indent="0">
              <a:buNone/>
            </a:pPr>
            <a:r>
              <a:rPr lang="en-IN" dirty="0"/>
              <a:t>+ l.getPr_id() + "'");    //Query To Fetch the Data From DataBase</a:t>
            </a:r>
          </a:p>
          <a:p>
            <a:pPr marL="36576" indent="0">
              <a:buNone/>
            </a:pPr>
            <a:r>
              <a:rPr lang="en-IN" u="sng" dirty="0"/>
              <a:t>List </a:t>
            </a:r>
            <a:r>
              <a:rPr lang="en-IN" u="sng" dirty="0" smtClean="0"/>
              <a:t>= </a:t>
            </a:r>
            <a:r>
              <a:rPr lang="en-IN" u="sng" dirty="0"/>
              <a:t>query1.list();</a:t>
            </a:r>
          </a:p>
          <a:p>
            <a:pPr marL="36576" indent="0">
              <a:buNone/>
            </a:pPr>
            <a:r>
              <a:rPr lang="en-IN" u="sng" dirty="0"/>
              <a:t>Iterator </a:t>
            </a:r>
            <a:r>
              <a:rPr lang="en-IN" u="sng" dirty="0" smtClean="0"/>
              <a:t>= </a:t>
            </a:r>
            <a:r>
              <a:rPr lang="en-IN" u="sng" dirty="0"/>
              <a:t>list.iterator();</a:t>
            </a:r>
          </a:p>
          <a:p>
            <a:pPr marL="36576" indent="0">
              <a:buNone/>
            </a:pPr>
            <a:r>
              <a:rPr lang="en-IN" b="1" dirty="0"/>
              <a:t>if (iterator.hasNext())              //Checking the user in the DataBase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dirty="0"/>
              <a:t>System.</a:t>
            </a:r>
            <a:r>
              <a:rPr lang="en-IN" b="1" i="1" dirty="0"/>
              <a:t>out.println("Id Already exist ......");</a:t>
            </a:r>
          </a:p>
          <a:p>
            <a:pPr marL="36576" indent="0">
              <a:buNone/>
            </a:pPr>
            <a:r>
              <a:rPr lang="en-IN" dirty="0"/>
              <a:t>} </a:t>
            </a:r>
            <a:r>
              <a:rPr lang="en-IN" b="1" dirty="0"/>
              <a:t>else 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dirty="0"/>
              <a:t>System.</a:t>
            </a:r>
            <a:r>
              <a:rPr lang="en-IN" b="1" i="1" dirty="0"/>
              <a:t>out.println("ok");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pPr marL="36576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2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6017400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IN" b="1" dirty="0"/>
              <a:t>public void executes()                 //method to check authorized login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dirty="0"/>
              <a:t>System.</a:t>
            </a:r>
            <a:r>
              <a:rPr lang="en-IN" b="1" i="1" dirty="0"/>
              <a:t>out.println("Enter Details For login...");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Scanner </a:t>
            </a:r>
            <a:r>
              <a:rPr lang="en-IN" u="sng" dirty="0"/>
              <a:t>sc = </a:t>
            </a:r>
            <a:r>
              <a:rPr lang="en-IN" b="1" u="sng" dirty="0"/>
              <a:t>new Scanner(System.</a:t>
            </a:r>
            <a:r>
              <a:rPr lang="en-IN" b="1" i="1" u="sng" dirty="0"/>
              <a:t>in);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System.</a:t>
            </a:r>
            <a:r>
              <a:rPr lang="en-IN" b="1" i="1" dirty="0"/>
              <a:t>out.println("Enter Name:"); //Taking input Name and Password from the User</a:t>
            </a:r>
          </a:p>
          <a:p>
            <a:pPr marL="36576" indent="0">
              <a:buNone/>
            </a:pPr>
            <a:r>
              <a:rPr lang="en-IN" dirty="0"/>
              <a:t>String </a:t>
            </a:r>
            <a:r>
              <a:rPr lang="en-IN" u="sng" dirty="0"/>
              <a:t>lname = sc.nextLine();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System.</a:t>
            </a:r>
            <a:r>
              <a:rPr lang="en-IN" b="1" i="1" dirty="0"/>
              <a:t>out.println("Enter Password:");</a:t>
            </a:r>
          </a:p>
          <a:p>
            <a:pPr marL="36576" indent="0">
              <a:buNone/>
            </a:pPr>
            <a:r>
              <a:rPr lang="en-IN" dirty="0"/>
              <a:t>String lpassword = sc.next();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Session </a:t>
            </a:r>
            <a:r>
              <a:rPr lang="en-IN" dirty="0" smtClean="0"/>
              <a:t>= </a:t>
            </a:r>
            <a:r>
              <a:rPr lang="en-IN" dirty="0"/>
              <a:t>factory.openSession();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SQLQuery query = session.createSQLQuery("select * from loginn where pr_password='"</a:t>
            </a:r>
          </a:p>
          <a:p>
            <a:pPr marL="36576" indent="0">
              <a:buNone/>
            </a:pPr>
            <a:r>
              <a:rPr lang="en-IN" dirty="0"/>
              <a:t>+ lpassword + "'");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74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58200" cy="6264696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IN" dirty="0"/>
              <a:t>query.addEntity(Login.</a:t>
            </a:r>
            <a:r>
              <a:rPr lang="en-IN" b="1" dirty="0"/>
              <a:t>class);  //Adding a field(Hello Name)</a:t>
            </a:r>
          </a:p>
          <a:p>
            <a:pPr marL="36576" indent="0">
              <a:buNone/>
            </a:pPr>
            <a:r>
              <a:rPr lang="en-IN" u="sng" dirty="0"/>
              <a:t>List </a:t>
            </a:r>
            <a:r>
              <a:rPr lang="en-IN" u="sng" dirty="0" smtClean="0"/>
              <a:t>= </a:t>
            </a:r>
            <a:r>
              <a:rPr lang="en-IN" u="sng" dirty="0"/>
              <a:t>query.list();</a:t>
            </a:r>
          </a:p>
          <a:p>
            <a:pPr marL="36576" indent="0">
              <a:buNone/>
            </a:pPr>
            <a:r>
              <a:rPr lang="en-IN" u="sng" dirty="0"/>
              <a:t>Iterator </a:t>
            </a:r>
            <a:r>
              <a:rPr lang="en-IN" u="sng" dirty="0" smtClean="0"/>
              <a:t>= </a:t>
            </a:r>
            <a:r>
              <a:rPr lang="en-IN" u="sng" dirty="0"/>
              <a:t>list.iterator();</a:t>
            </a:r>
          </a:p>
          <a:p>
            <a:pPr marL="36576" indent="0">
              <a:buNone/>
            </a:pPr>
            <a:r>
              <a:rPr lang="en-IN" b="1" dirty="0"/>
              <a:t>if (iterator.hasNext()) 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dirty="0"/>
              <a:t>Login </a:t>
            </a:r>
            <a:r>
              <a:rPr lang="en-IN" dirty="0" smtClean="0"/>
              <a:t>= </a:t>
            </a:r>
            <a:r>
              <a:rPr lang="en-IN" dirty="0"/>
              <a:t>(Login)iterator.next();</a:t>
            </a:r>
          </a:p>
          <a:p>
            <a:pPr marL="36576" indent="0">
              <a:buNone/>
            </a:pPr>
            <a:r>
              <a:rPr lang="en-IN" dirty="0"/>
              <a:t>System.</a:t>
            </a:r>
            <a:r>
              <a:rPr lang="en-IN" b="1" i="1" dirty="0"/>
              <a:t>out.println("Login Successfully ......");</a:t>
            </a:r>
          </a:p>
          <a:p>
            <a:pPr marL="36576" indent="0">
              <a:buNone/>
            </a:pPr>
            <a:r>
              <a:rPr lang="en-IN" dirty="0"/>
              <a:t>System.</a:t>
            </a:r>
            <a:r>
              <a:rPr lang="en-IN" b="1" i="1" dirty="0"/>
              <a:t>out.println("Hello ......"+login.getPr_name());//Hello And DataBase name</a:t>
            </a:r>
          </a:p>
          <a:p>
            <a:pPr marL="36576" indent="0">
              <a:buNone/>
            </a:pPr>
            <a:r>
              <a:rPr lang="en-IN" dirty="0"/>
              <a:t>} </a:t>
            </a:r>
            <a:r>
              <a:rPr lang="en-IN" b="1" dirty="0"/>
              <a:t>else 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dirty="0"/>
              <a:t>System.</a:t>
            </a:r>
            <a:r>
              <a:rPr lang="en-IN" b="1" i="1" dirty="0"/>
              <a:t>out.println("User and Password MissMatch, Try Again");</a:t>
            </a:r>
          </a:p>
          <a:p>
            <a:pPr marL="36576" indent="0">
              <a:buNone/>
            </a:pPr>
            <a:r>
              <a:rPr lang="en-IN" dirty="0"/>
              <a:t>//System.exit(0);</a:t>
            </a:r>
          </a:p>
          <a:p>
            <a:pPr marL="36576" indent="0">
              <a:buNone/>
            </a:pPr>
            <a:r>
              <a:rPr lang="en-IN" dirty="0"/>
              <a:t>             </a:t>
            </a:r>
          </a:p>
          <a:p>
            <a:pPr marL="36576" indent="0">
              <a:buNone/>
            </a:pPr>
            <a:r>
              <a:rPr lang="en-IN" dirty="0"/>
              <a:t>             executes();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 smtClean="0"/>
              <a:t>  }</a:t>
            </a:r>
            <a:endParaRPr lang="en-IN" dirty="0"/>
          </a:p>
          <a:p>
            <a:pPr marL="36576" indent="0">
              <a:buNone/>
            </a:pPr>
            <a:r>
              <a:rPr lang="en-IN" dirty="0" smtClean="0"/>
              <a:t> }</a:t>
            </a:r>
            <a:endParaRPr lang="en-IN" dirty="0"/>
          </a:p>
          <a:p>
            <a:pPr marL="36576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4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467600" cy="1080120"/>
          </a:xfrm>
        </p:spPr>
        <p:txBody>
          <a:bodyPr>
            <a:normAutofit/>
          </a:bodyPr>
          <a:lstStyle/>
          <a:p>
            <a:r>
              <a:rPr lang="en-IN" sz="3600" u="sng" dirty="0" smtClean="0"/>
              <a:t>Bean.xml</a:t>
            </a: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5361459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IN" dirty="0"/>
              <a:t>&lt;?xml version=</a:t>
            </a:r>
            <a:r>
              <a:rPr lang="en-IN" i="1" dirty="0"/>
              <a:t>"1.0" encoding="UTF-8"?&gt;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&lt;beans xmlns=</a:t>
            </a:r>
            <a:r>
              <a:rPr lang="en-IN" i="1" dirty="0"/>
              <a:t>"http://www.springframework.org/schema/beans"</a:t>
            </a:r>
          </a:p>
          <a:p>
            <a:pPr marL="36576" indent="0">
              <a:buNone/>
            </a:pPr>
            <a:r>
              <a:rPr lang="en-IN" dirty="0"/>
              <a:t>xmlns:xsi=</a:t>
            </a:r>
            <a:r>
              <a:rPr lang="en-IN" i="1" dirty="0"/>
              <a:t>"http://www.w3.org/2001/XMLSchema-instance"</a:t>
            </a:r>
          </a:p>
          <a:p>
            <a:pPr marL="36576" indent="0">
              <a:buNone/>
            </a:pPr>
            <a:r>
              <a:rPr lang="en-IN" dirty="0"/>
              <a:t>xsi:schemaLocation=</a:t>
            </a:r>
            <a:r>
              <a:rPr lang="en-IN" i="1" dirty="0"/>
              <a:t>"http://www.springframework.org/schema/beans</a:t>
            </a:r>
          </a:p>
          <a:p>
            <a:pPr marL="36576" indent="0">
              <a:buNone/>
            </a:pPr>
            <a:r>
              <a:rPr lang="en-IN" i="1" dirty="0"/>
              <a:t>   http://www.springframework.org/schema/beans/spring-beans-3.0.xsd"&gt;</a:t>
            </a:r>
          </a:p>
          <a:p>
            <a:endParaRPr lang="en-IN" dirty="0"/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&lt;bean id=</a:t>
            </a:r>
            <a:r>
              <a:rPr lang="en-IN" i="1" dirty="0"/>
              <a:t>"ds" class="org.apache.commons.dbcp.BasicDataSource"&gt;</a:t>
            </a:r>
          </a:p>
          <a:p>
            <a:pPr marL="36576" indent="0">
              <a:buNone/>
            </a:pPr>
            <a:r>
              <a:rPr lang="en-IN" dirty="0"/>
              <a:t>&lt;property name=</a:t>
            </a:r>
            <a:r>
              <a:rPr lang="en-IN" i="1" dirty="0"/>
              <a:t>"driverClassName" value="com.mysql.jdbc.Driver" /&gt;</a:t>
            </a:r>
          </a:p>
          <a:p>
            <a:pPr marL="36576" indent="0">
              <a:buNone/>
            </a:pPr>
            <a:r>
              <a:rPr lang="en-IN" dirty="0"/>
              <a:t>&lt;property name=</a:t>
            </a:r>
            <a:r>
              <a:rPr lang="en-IN" i="1" dirty="0"/>
              <a:t>"url" value="jdbc:mysql://localhost:3306/details" /&gt;</a:t>
            </a:r>
          </a:p>
          <a:p>
            <a:pPr marL="36576" indent="0">
              <a:buNone/>
            </a:pPr>
            <a:r>
              <a:rPr lang="en-IN" dirty="0"/>
              <a:t>&lt;property name=</a:t>
            </a:r>
            <a:r>
              <a:rPr lang="en-IN" i="1" dirty="0"/>
              <a:t>"username" value="root" /&gt;</a:t>
            </a:r>
          </a:p>
          <a:p>
            <a:pPr marL="36576" indent="0">
              <a:buNone/>
            </a:pPr>
            <a:r>
              <a:rPr lang="en-IN" dirty="0"/>
              <a:t>&lt;property name=</a:t>
            </a:r>
            <a:r>
              <a:rPr lang="en-IN" i="1" dirty="0"/>
              <a:t>"password" value="" /&gt;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&lt;/bean&gt;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97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5"/>
            <a:ext cx="8147248" cy="6624737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IN" dirty="0"/>
              <a:t>&lt;bean id=</a:t>
            </a:r>
            <a:r>
              <a:rPr lang="en-IN" i="1" dirty="0"/>
              <a:t>"mysessionFactory" class="org.springframework.orm.hibernate3.LocalSessionFactoryBean" &gt;</a:t>
            </a:r>
          </a:p>
          <a:p>
            <a:pPr marL="36576" indent="0">
              <a:buNone/>
            </a:pPr>
            <a:r>
              <a:rPr lang="en-IN" dirty="0"/>
              <a:t>     &lt;property name=</a:t>
            </a:r>
            <a:r>
              <a:rPr lang="en-IN" i="1" dirty="0"/>
              <a:t>"dataSource"  ref="ds"&gt;&lt;/property&gt;</a:t>
            </a:r>
          </a:p>
          <a:p>
            <a:pPr marL="36576" indent="0">
              <a:buNone/>
            </a:pPr>
            <a:r>
              <a:rPr lang="en-IN" dirty="0"/>
              <a:t>    </a:t>
            </a:r>
          </a:p>
          <a:p>
            <a:pPr marL="36576" indent="0">
              <a:buNone/>
            </a:pPr>
            <a:r>
              <a:rPr lang="en-IN" dirty="0"/>
              <a:t>    &lt;property name=</a:t>
            </a:r>
            <a:r>
              <a:rPr lang="en-IN" i="1" dirty="0"/>
              <a:t>"mappingResources"&gt;</a:t>
            </a:r>
          </a:p>
          <a:p>
            <a:pPr marL="36576" indent="0">
              <a:buNone/>
            </a:pPr>
            <a:r>
              <a:rPr lang="en-IN" dirty="0"/>
              <a:t>&lt;list&gt;</a:t>
            </a:r>
          </a:p>
          <a:p>
            <a:pPr marL="36576" indent="0">
              <a:buNone/>
            </a:pPr>
            <a:r>
              <a:rPr lang="en-IN" dirty="0"/>
              <a:t>&lt;value&gt;login.hbm.xml&lt;/value&gt;</a:t>
            </a:r>
          </a:p>
          <a:p>
            <a:pPr marL="36576" indent="0">
              <a:buNone/>
            </a:pPr>
            <a:r>
              <a:rPr lang="en-IN" dirty="0"/>
              <a:t>&lt;/list&gt;</a:t>
            </a:r>
          </a:p>
          <a:p>
            <a:pPr marL="36576" indent="0">
              <a:buNone/>
            </a:pPr>
            <a:r>
              <a:rPr lang="en-IN" dirty="0"/>
              <a:t>&lt;/property&gt;</a:t>
            </a:r>
          </a:p>
          <a:p>
            <a:pPr marL="36576" indent="0">
              <a:buNone/>
            </a:pPr>
            <a:r>
              <a:rPr lang="en-IN" dirty="0"/>
              <a:t>     </a:t>
            </a:r>
          </a:p>
          <a:p>
            <a:pPr marL="36576" indent="0">
              <a:buNone/>
            </a:pPr>
            <a:r>
              <a:rPr lang="en-IN" dirty="0"/>
              <a:t>     &lt;property name=</a:t>
            </a:r>
            <a:r>
              <a:rPr lang="en-IN" i="1" dirty="0"/>
              <a:t>"hibernateProperties"&gt;</a:t>
            </a:r>
          </a:p>
          <a:p>
            <a:pPr marL="36576" indent="0">
              <a:buNone/>
            </a:pPr>
            <a:r>
              <a:rPr lang="en-IN" dirty="0"/>
              <a:t>&lt;props&gt;</a:t>
            </a:r>
          </a:p>
          <a:p>
            <a:pPr marL="36576" indent="0">
              <a:buNone/>
            </a:pPr>
            <a:r>
              <a:rPr lang="en-IN" dirty="0" smtClean="0"/>
              <a:t>&lt;prop </a:t>
            </a:r>
            <a:r>
              <a:rPr lang="en-IN" dirty="0"/>
              <a:t>key=</a:t>
            </a:r>
            <a:r>
              <a:rPr lang="en-IN" i="1" dirty="0"/>
              <a:t>"hibernate.dialect"&gt;org.hibernate.dialect.MySQLDialect&lt;/prop&gt;</a:t>
            </a:r>
          </a:p>
          <a:p>
            <a:pPr marL="36576" indent="0">
              <a:buNone/>
            </a:pPr>
            <a:r>
              <a:rPr lang="en-IN" dirty="0"/>
              <a:t>&lt;prop key=</a:t>
            </a:r>
            <a:r>
              <a:rPr lang="en-IN" i="1" dirty="0"/>
              <a:t>"hibernate.hbm2ddl.auto"&gt;update&lt;/prop&gt;</a:t>
            </a:r>
          </a:p>
          <a:p>
            <a:pPr marL="36576" indent="0">
              <a:buNone/>
            </a:pPr>
            <a:r>
              <a:rPr lang="en-IN" dirty="0"/>
              <a:t>&lt;prop key=</a:t>
            </a:r>
            <a:r>
              <a:rPr lang="en-IN" i="1" dirty="0"/>
              <a:t>"hibernate.show_sql"&gt;true&lt;/prop&gt;</a:t>
            </a:r>
          </a:p>
          <a:p>
            <a:pPr marL="36576" indent="0">
              <a:buNone/>
            </a:pPr>
            <a:r>
              <a:rPr lang="en-IN" dirty="0"/>
              <a:t>            &lt;/props&gt;</a:t>
            </a:r>
          </a:p>
          <a:p>
            <a:pPr marL="36576" indent="0">
              <a:buNone/>
            </a:pPr>
            <a:r>
              <a:rPr lang="en-IN" dirty="0"/>
              <a:t>&lt;/property&gt;</a:t>
            </a:r>
          </a:p>
          <a:p>
            <a:pPr marL="36576" indent="0">
              <a:buNone/>
            </a:pPr>
            <a:r>
              <a:rPr lang="en-IN" dirty="0"/>
              <a:t>&lt;/bean&gt;</a:t>
            </a:r>
          </a:p>
          <a:p>
            <a:pPr marL="36576" indent="0">
              <a:buNone/>
            </a:pPr>
            <a:r>
              <a:rPr lang="en-IN" dirty="0"/>
              <a:t>&lt;bean id=</a:t>
            </a:r>
            <a:r>
              <a:rPr lang="en-IN" i="1" dirty="0"/>
              <a:t>"template" class="org.springframework.orm.hibernate3.HibernateTemplate"&gt;</a:t>
            </a:r>
          </a:p>
          <a:p>
            <a:pPr marL="36576" indent="0">
              <a:buNone/>
            </a:pPr>
            <a:r>
              <a:rPr lang="en-IN" dirty="0"/>
              <a:t>&lt;property name=</a:t>
            </a:r>
            <a:r>
              <a:rPr lang="en-IN" i="1" dirty="0"/>
              <a:t>"sessionFactory" ref="mysessionFactory"&gt;&lt;/property&gt;</a:t>
            </a:r>
          </a:p>
          <a:p>
            <a:pPr marL="36576" indent="0">
              <a:buNone/>
            </a:pPr>
            <a:r>
              <a:rPr lang="en-IN" dirty="0"/>
              <a:t>&lt;/bean&gt;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54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408712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IN" dirty="0"/>
              <a:t>&lt;bean id=</a:t>
            </a:r>
            <a:r>
              <a:rPr lang="en-IN" i="1" dirty="0"/>
              <a:t>"d" class="login.hcl.LoginDao"&gt;</a:t>
            </a:r>
          </a:p>
          <a:p>
            <a:pPr marL="36576" indent="0">
              <a:buNone/>
            </a:pPr>
            <a:r>
              <a:rPr lang="en-IN" dirty="0"/>
              <a:t>&lt;property name=</a:t>
            </a:r>
            <a:r>
              <a:rPr lang="en-IN" i="1" dirty="0"/>
              <a:t>"template" ref="template"&gt;&lt;/property&gt;</a:t>
            </a:r>
          </a:p>
          <a:p>
            <a:pPr marL="36576" indent="0">
              <a:buNone/>
            </a:pPr>
            <a:r>
              <a:rPr lang="en-IN" dirty="0"/>
              <a:t>&lt;property name=</a:t>
            </a:r>
            <a:r>
              <a:rPr lang="en-IN" i="1" dirty="0"/>
              <a:t>"factory" ref="mysessionFactory"&gt;&lt;/property&gt;</a:t>
            </a:r>
          </a:p>
          <a:p>
            <a:pPr marL="36576" indent="0">
              <a:buNone/>
            </a:pPr>
            <a:r>
              <a:rPr lang="en-IN" dirty="0"/>
              <a:t>&lt;/bean&gt;</a:t>
            </a:r>
          </a:p>
          <a:p>
            <a:endParaRPr lang="en-IN" dirty="0"/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    &lt;bean id=</a:t>
            </a:r>
            <a:r>
              <a:rPr lang="en-IN" i="1" dirty="0"/>
              <a:t>"aspectclass" class="login.hcl.Aspectclass"&gt;&lt;/bean&gt;  </a:t>
            </a:r>
          </a:p>
          <a:p>
            <a:pPr marL="36576" indent="0">
              <a:buNone/>
            </a:pPr>
            <a:r>
              <a:rPr lang="en-IN" dirty="0"/>
              <a:t>      </a:t>
            </a:r>
          </a:p>
          <a:p>
            <a:pPr marL="36576" indent="0">
              <a:buNone/>
            </a:pPr>
            <a:r>
              <a:rPr lang="en-IN" dirty="0"/>
              <a:t>    &lt;bean class=</a:t>
            </a:r>
            <a:r>
              <a:rPr lang="en-IN" i="1" dirty="0"/>
              <a:t>"org.springframework.aop.aspectj.annotation.AnnotationAwareAspectJAutoProxyCreator"&gt;&lt;/bean&gt;  </a:t>
            </a:r>
          </a:p>
          <a:p>
            <a:pPr marL="36576" indent="0">
              <a:buNone/>
            </a:pPr>
            <a:r>
              <a:rPr lang="en-IN" dirty="0"/>
              <a:t>          </a:t>
            </a:r>
            <a:r>
              <a:rPr lang="en-IN" dirty="0" smtClean="0"/>
              <a:t>&lt;/</a:t>
            </a:r>
            <a:r>
              <a:rPr lang="en-IN" dirty="0"/>
              <a:t>beans&gt;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37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20688"/>
          </a:xfrm>
        </p:spPr>
        <p:txBody>
          <a:bodyPr>
            <a:normAutofit fontScale="90000"/>
          </a:bodyPr>
          <a:lstStyle/>
          <a:p>
            <a:r>
              <a:rPr lang="en-IN" sz="4000" u="sng" dirty="0" smtClean="0"/>
              <a:t>Main.java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58200" cy="6408712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IN" sz="1400" dirty="0"/>
              <a:t>package login.hcl;</a:t>
            </a:r>
          </a:p>
          <a:p>
            <a:pPr marL="36576" indent="0">
              <a:buNone/>
            </a:pPr>
            <a:endParaRPr lang="en-IN" sz="1400" dirty="0"/>
          </a:p>
          <a:p>
            <a:pPr marL="36576" indent="0">
              <a:buNone/>
            </a:pPr>
            <a:r>
              <a:rPr lang="en-IN" sz="1400" dirty="0"/>
              <a:t>import java.util.Scanner;</a:t>
            </a:r>
          </a:p>
          <a:p>
            <a:pPr marL="36576" indent="0">
              <a:buNone/>
            </a:pPr>
            <a:endParaRPr lang="en-IN" sz="1400" dirty="0"/>
          </a:p>
          <a:p>
            <a:pPr marL="36576" indent="0">
              <a:buNone/>
            </a:pPr>
            <a:r>
              <a:rPr lang="en-IN" sz="1400" dirty="0"/>
              <a:t>import org.springframework.beans.factory.xml.XmlBeanFactory;  </a:t>
            </a:r>
          </a:p>
          <a:p>
            <a:pPr marL="36576" indent="0">
              <a:buNone/>
            </a:pPr>
            <a:r>
              <a:rPr lang="en-IN" sz="1400" dirty="0"/>
              <a:t>import org.springframework.context.ApplicationContext;</a:t>
            </a:r>
          </a:p>
          <a:p>
            <a:pPr marL="36576" indent="0">
              <a:buNone/>
            </a:pPr>
            <a:r>
              <a:rPr lang="en-IN" sz="1400" dirty="0"/>
              <a:t>import org.springframework.context.annotation.Bean;</a:t>
            </a:r>
          </a:p>
          <a:p>
            <a:pPr marL="36576" indent="0">
              <a:buNone/>
            </a:pPr>
            <a:r>
              <a:rPr lang="en-IN" sz="1400" dirty="0"/>
              <a:t>import org.springframework.context.support.ClassPathXmlApplicationContext;</a:t>
            </a:r>
          </a:p>
          <a:p>
            <a:pPr marL="36576" indent="0">
              <a:buNone/>
            </a:pPr>
            <a:r>
              <a:rPr lang="en-IN" sz="1400" dirty="0"/>
              <a:t>import org.springframework.core.io.ClassPathResource;  </a:t>
            </a:r>
          </a:p>
          <a:p>
            <a:pPr marL="36576" indent="0">
              <a:buNone/>
            </a:pPr>
            <a:r>
              <a:rPr lang="en-IN" sz="1400" dirty="0"/>
              <a:t>import org.springframework.core.io.Resource;  </a:t>
            </a:r>
          </a:p>
          <a:p>
            <a:pPr marL="36576" indent="0">
              <a:buNone/>
            </a:pPr>
            <a:endParaRPr lang="en-IN" sz="1400" dirty="0"/>
          </a:p>
          <a:p>
            <a:pPr marL="36576" indent="0">
              <a:buNone/>
            </a:pPr>
            <a:r>
              <a:rPr lang="en-IN" sz="1400" dirty="0"/>
              <a:t>import login.hcl.Login;</a:t>
            </a:r>
          </a:p>
          <a:p>
            <a:pPr marL="36576" indent="0">
              <a:buNone/>
            </a:pPr>
            <a:r>
              <a:rPr lang="en-IN" sz="1400" dirty="0"/>
              <a:t>  </a:t>
            </a:r>
          </a:p>
          <a:p>
            <a:pPr marL="36576" indent="0">
              <a:buNone/>
            </a:pPr>
            <a:r>
              <a:rPr lang="en-IN" sz="1400" dirty="0"/>
              <a:t>public class Main </a:t>
            </a:r>
          </a:p>
          <a:p>
            <a:pPr marL="36576" indent="0">
              <a:buNone/>
            </a:pPr>
            <a:r>
              <a:rPr lang="en-IN" sz="1400" dirty="0"/>
              <a:t>{  </a:t>
            </a:r>
          </a:p>
          <a:p>
            <a:pPr marL="36576" indent="0">
              <a:buNone/>
            </a:pPr>
            <a:r>
              <a:rPr lang="en-IN" sz="1400" dirty="0"/>
              <a:t>public static void main(String[] args)</a:t>
            </a:r>
          </a:p>
          <a:p>
            <a:pPr marL="36576" indent="0">
              <a:buNone/>
            </a:pPr>
            <a:r>
              <a:rPr lang="en-IN" sz="1400" dirty="0"/>
              <a:t>{  </a:t>
            </a:r>
          </a:p>
          <a:p>
            <a:pPr marL="36576" indent="0">
              <a:buNone/>
            </a:pPr>
            <a:r>
              <a:rPr lang="en-IN" sz="1400" dirty="0"/>
              <a:t>	Scanner sc = new Scanner(System.in);                    //For Registration take input from user</a:t>
            </a:r>
          </a:p>
          <a:p>
            <a:pPr marL="36576" indent="0">
              <a:buNone/>
            </a:pPr>
            <a:r>
              <a:rPr lang="en-IN" sz="1400" dirty="0"/>
              <a:t>	System.out.println("Enter id to store in DataBase:");   //taking input id as dynamically to store into database  </a:t>
            </a:r>
          </a:p>
          <a:p>
            <a:pPr marL="36576" indent="0">
              <a:buNone/>
            </a:pPr>
            <a:r>
              <a:rPr lang="en-IN" sz="1400" dirty="0"/>
              <a:t>	int id = Integer.parseInt(sc.nextLine());	            //Reading into from data</a:t>
            </a:r>
          </a:p>
          <a:p>
            <a:pPr marL="36576" indent="0">
              <a:buNone/>
            </a:pPr>
            <a:r>
              <a:rPr lang="en-IN" sz="1400" dirty="0"/>
              <a:t>	System.out.println("Enter name to store in DataBase:"); //taking input name as dynamically to store into database</a:t>
            </a:r>
          </a:p>
          <a:p>
            <a:pPr marL="36576" indent="0">
              <a:buNone/>
            </a:pPr>
            <a:r>
              <a:rPr lang="en-IN" sz="1400" dirty="0"/>
              <a:t>	String name=sc.nextLine();                              //Reading the input data</a:t>
            </a:r>
          </a:p>
          <a:p>
            <a:pPr marL="36576" indent="0">
              <a:buNone/>
            </a:pPr>
            <a:r>
              <a:rPr lang="en-IN" sz="1400" dirty="0"/>
              <a:t>	</a:t>
            </a:r>
          </a:p>
          <a:p>
            <a:pPr marL="36576" indent="0">
              <a:buNone/>
            </a:pPr>
            <a:r>
              <a:rPr lang="en-IN" sz="1400" dirty="0"/>
              <a:t>	System.out.println("Enter password to store in DataBase:");  //taking input as password dynamically to store into databse  </a:t>
            </a:r>
          </a:p>
          <a:p>
            <a:pPr marL="36576" indent="0">
              <a:buNone/>
            </a:pPr>
            <a:r>
              <a:rPr lang="en-IN" sz="1400" dirty="0"/>
              <a:t>	String password=sc.nextLine();                               //Reading the input data</a:t>
            </a:r>
          </a:p>
          <a:p>
            <a:pPr marL="36576" indent="0">
              <a:buNone/>
            </a:pPr>
            <a:r>
              <a:rPr lang="en-IN" sz="1400" dirty="0"/>
              <a:t>	</a:t>
            </a:r>
          </a:p>
          <a:p>
            <a:pPr marL="36576" indent="0">
              <a:buNone/>
            </a:pPr>
            <a:r>
              <a:rPr lang="en-IN" sz="1400" dirty="0"/>
              <a:t>	ApplicationContext context = new ClassPathXmlApplicationContext("Bean.xml"); //Application context for passing Bean file</a:t>
            </a:r>
          </a:p>
          <a:p>
            <a:pPr marL="36576" indent="0">
              <a:buNone/>
            </a:pPr>
            <a:r>
              <a:rPr lang="en-IN" sz="1400" dirty="0"/>
              <a:t>	</a:t>
            </a:r>
          </a:p>
          <a:p>
            <a:pPr marL="36576" indent="0">
              <a:buNone/>
            </a:pPr>
            <a:r>
              <a:rPr lang="en-IN" sz="1400" dirty="0"/>
              <a:t>    LoginDao dao=(LoginDao)context.getBean("d");  //Injecting the bean Id in the main method</a:t>
            </a:r>
          </a:p>
          <a:p>
            <a:pPr marL="36576" indent="0">
              <a:buNone/>
            </a:pPr>
            <a:r>
              <a:rPr lang="en-IN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35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Using DI and Aop and ORM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3200" dirty="0" smtClean="0"/>
              <a:t>Example Application</a:t>
            </a:r>
          </a:p>
          <a:p>
            <a:pPr>
              <a:lnSpc>
                <a:spcPct val="200000"/>
              </a:lnSpc>
            </a:pPr>
            <a:r>
              <a:rPr lang="en-GB" sz="3200" dirty="0" smtClean="0"/>
              <a:t>Taking Employee/Student  FeedBack in Online.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0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6264696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IN" dirty="0"/>
              <a:t>Login l=</a:t>
            </a:r>
            <a:r>
              <a:rPr lang="en-IN" b="1" dirty="0"/>
              <a:t>new Login();</a:t>
            </a:r>
          </a:p>
          <a:p>
            <a:pPr marL="36576" indent="0">
              <a:buNone/>
            </a:pPr>
            <a:r>
              <a:rPr lang="en-IN" dirty="0"/>
              <a:t>     l.setPr_id(id);               //setting id value to database</a:t>
            </a:r>
          </a:p>
          <a:p>
            <a:pPr marL="36576" indent="0">
              <a:buNone/>
            </a:pPr>
            <a:r>
              <a:rPr lang="en-IN" dirty="0"/>
              <a:t>     l.setPr_name(name);           //setting name value to database</a:t>
            </a:r>
          </a:p>
          <a:p>
            <a:pPr marL="36576" indent="0">
              <a:buNone/>
            </a:pPr>
            <a:r>
              <a:rPr lang="en-IN" dirty="0"/>
              <a:t>     l.setPr_password(password);   //setting password value to database</a:t>
            </a:r>
          </a:p>
          <a:p>
            <a:pPr marL="36576" indent="0">
              <a:buNone/>
            </a:pPr>
            <a:r>
              <a:rPr lang="en-IN" dirty="0"/>
              <a:t>     dao.saveLogin(l);    //Calling save Method To Registration User</a:t>
            </a:r>
          </a:p>
          <a:p>
            <a:pPr marL="36576" indent="0">
              <a:buNone/>
            </a:pPr>
            <a:r>
              <a:rPr lang="en-IN" dirty="0"/>
              <a:t>     dao.registerVerify();//Calling Registration verification method</a:t>
            </a:r>
          </a:p>
          <a:p>
            <a:pPr marL="36576" indent="0">
              <a:buNone/>
            </a:pPr>
            <a:r>
              <a:rPr lang="en-IN" dirty="0"/>
              <a:t>       </a:t>
            </a:r>
          </a:p>
          <a:p>
            <a:pPr marL="36576" indent="0">
              <a:buNone/>
            </a:pPr>
            <a:r>
              <a:rPr lang="en-IN" dirty="0"/>
              <a:t>     System.</a:t>
            </a:r>
            <a:r>
              <a:rPr lang="en-IN" b="1" i="1" dirty="0"/>
              <a:t>out.println("Successfully Registered......");</a:t>
            </a:r>
          </a:p>
          <a:p>
            <a:pPr marL="36576" indent="0">
              <a:buNone/>
            </a:pPr>
            <a:r>
              <a:rPr lang="en-IN" dirty="0"/>
              <a:t>     dao.executes();     //method calling for the login user verification</a:t>
            </a:r>
          </a:p>
          <a:p>
            <a:pPr marL="36576" indent="0">
              <a:buNone/>
            </a:pPr>
            <a:r>
              <a:rPr lang="en-IN" dirty="0"/>
              <a:t>     System.</a:t>
            </a:r>
            <a:r>
              <a:rPr lang="en-IN" b="1" i="1" dirty="0"/>
              <a:t>out.println("------------Welcome To the FeedBack Zone-----------");</a:t>
            </a:r>
          </a:p>
          <a:p>
            <a:pPr marL="36576" indent="0">
              <a:buNone/>
            </a:pPr>
            <a:r>
              <a:rPr lang="en-IN" dirty="0"/>
              <a:t>     </a:t>
            </a:r>
          </a:p>
          <a:p>
            <a:pPr marL="36576" indent="0">
              <a:buNone/>
            </a:pPr>
            <a:r>
              <a:rPr lang="en-IN" dirty="0"/>
              <a:t>     System.</a:t>
            </a:r>
            <a:r>
              <a:rPr lang="en-IN" b="1" i="1" dirty="0"/>
              <a:t>out.println("Enter Your Valuable FeedBack ");</a:t>
            </a:r>
          </a:p>
          <a:p>
            <a:pPr marL="36576" indent="0">
              <a:buNone/>
            </a:pPr>
            <a:r>
              <a:rPr lang="en-IN" dirty="0"/>
              <a:t>     String opinion=sc.nextLine();    //taking user input that is user opinion to store into database</a:t>
            </a:r>
          </a:p>
          <a:p>
            <a:pPr marL="36576" indent="0">
              <a:buNone/>
            </a:pPr>
            <a:r>
              <a:rPr lang="en-IN" dirty="0"/>
              <a:t>     l.setOpinion(opinion);           //set user opinion field into database</a:t>
            </a:r>
          </a:p>
          <a:p>
            <a:pPr marL="36576" indent="0">
              <a:buNone/>
            </a:pPr>
            <a:r>
              <a:rPr lang="en-IN" dirty="0"/>
              <a:t>     dao.updateLogin(l);              //calling the updateLogin method to update the database</a:t>
            </a:r>
          </a:p>
          <a:p>
            <a:pPr marL="36576" indent="0">
              <a:buNone/>
            </a:pPr>
            <a:r>
              <a:rPr lang="en-IN" dirty="0"/>
              <a:t>     System.</a:t>
            </a:r>
            <a:r>
              <a:rPr lang="en-IN" b="1" i="1" dirty="0"/>
              <a:t>out.println("Thank You");</a:t>
            </a:r>
          </a:p>
          <a:p>
            <a:pPr marL="36576" indent="0">
              <a:buNone/>
            </a:pPr>
            <a:r>
              <a:rPr lang="en-IN" dirty="0"/>
              <a:t>     System.</a:t>
            </a:r>
            <a:r>
              <a:rPr lang="en-IN" b="1" i="1" dirty="0"/>
              <a:t>out.println("For Your FeedBack Sharing With Us");</a:t>
            </a:r>
          </a:p>
          <a:p>
            <a:pPr marL="36576" indent="0">
              <a:buNone/>
            </a:pPr>
            <a:r>
              <a:rPr lang="en-IN" dirty="0"/>
              <a:t> }</a:t>
            </a:r>
          </a:p>
          <a:p>
            <a:pPr marL="36576" indent="0">
              <a:buNone/>
            </a:pPr>
            <a:r>
              <a:rPr lang="en-IN" dirty="0"/>
              <a:t> }</a:t>
            </a:r>
          </a:p>
          <a:p>
            <a:pPr marL="36576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73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92696"/>
          </a:xfrm>
        </p:spPr>
        <p:txBody>
          <a:bodyPr>
            <a:normAutofit/>
          </a:bodyPr>
          <a:lstStyle/>
          <a:p>
            <a:r>
              <a:rPr lang="en-IN" sz="3200" u="sng" dirty="0" smtClean="0"/>
              <a:t>Sample Output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7467600" cy="6094493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IN" dirty="0"/>
              <a:t>Enter id to store in DataBase:</a:t>
            </a:r>
          </a:p>
          <a:p>
            <a:pPr marL="36576" indent="0">
              <a:buNone/>
            </a:pPr>
            <a:r>
              <a:rPr lang="en-IN" dirty="0"/>
              <a:t>102</a:t>
            </a:r>
          </a:p>
          <a:p>
            <a:pPr marL="36576" indent="0">
              <a:buNone/>
            </a:pPr>
            <a:r>
              <a:rPr lang="en-IN" dirty="0" smtClean="0"/>
              <a:t>Enter name to store in DataBase:</a:t>
            </a:r>
          </a:p>
          <a:p>
            <a:pPr marL="36576" indent="0">
              <a:buNone/>
            </a:pPr>
            <a:r>
              <a:rPr lang="en-IN" dirty="0" smtClean="0"/>
              <a:t>siri</a:t>
            </a:r>
            <a:endParaRPr lang="en-IN" dirty="0"/>
          </a:p>
          <a:p>
            <a:pPr marL="36576" indent="0">
              <a:buNone/>
            </a:pPr>
            <a:r>
              <a:rPr lang="en-IN" dirty="0"/>
              <a:t>Enter password to store in DataBase:</a:t>
            </a:r>
          </a:p>
          <a:p>
            <a:pPr marL="36576" indent="0">
              <a:buNone/>
            </a:pPr>
            <a:r>
              <a:rPr lang="en-IN" dirty="0" smtClean="0"/>
              <a:t>siri123</a:t>
            </a:r>
          </a:p>
          <a:p>
            <a:pPr marL="36576" indent="0">
              <a:buNone/>
            </a:pPr>
            <a:r>
              <a:rPr lang="en-IN" dirty="0"/>
              <a:t>Your using Aop Before</a:t>
            </a:r>
          </a:p>
          <a:p>
            <a:pPr marL="36576" indent="0">
              <a:buNone/>
            </a:pPr>
            <a:r>
              <a:rPr lang="en-IN" dirty="0"/>
              <a:t>You are Entered Details For Registration...</a:t>
            </a:r>
          </a:p>
          <a:p>
            <a:pPr marL="36576" indent="0">
              <a:buNone/>
            </a:pPr>
            <a:r>
              <a:rPr lang="en-IN" dirty="0" smtClean="0"/>
              <a:t>Hibernate: insert into loginn (pr_name, pr_password, opinion, pr_id) values (?, ?, ?, ?)</a:t>
            </a:r>
          </a:p>
          <a:p>
            <a:pPr marL="36576" indent="0">
              <a:buNone/>
            </a:pPr>
            <a:r>
              <a:rPr lang="en-IN" dirty="0" smtClean="0"/>
              <a:t>Hibernate</a:t>
            </a:r>
            <a:r>
              <a:rPr lang="en-IN" dirty="0"/>
              <a:t>: select * from loginn where pr_id</a:t>
            </a:r>
            <a:r>
              <a:rPr lang="en-IN" dirty="0" smtClean="0"/>
              <a:t>=‘102'</a:t>
            </a:r>
            <a:endParaRPr lang="en-IN" dirty="0"/>
          </a:p>
          <a:p>
            <a:pPr marL="36576" indent="0">
              <a:buNone/>
            </a:pPr>
            <a:r>
              <a:rPr lang="en-IN" dirty="0"/>
              <a:t>ok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47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58200" cy="6597352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IN" dirty="0"/>
              <a:t>Successfully Registered......</a:t>
            </a:r>
          </a:p>
          <a:p>
            <a:pPr marL="36576" indent="0">
              <a:buNone/>
            </a:pPr>
            <a:r>
              <a:rPr lang="en-IN" dirty="0"/>
              <a:t>Enter Details For login...</a:t>
            </a:r>
          </a:p>
          <a:p>
            <a:pPr marL="36576" indent="0">
              <a:buNone/>
            </a:pPr>
            <a:r>
              <a:rPr lang="en-IN" dirty="0"/>
              <a:t>Enter Name:</a:t>
            </a:r>
          </a:p>
          <a:p>
            <a:pPr marL="36576" indent="0">
              <a:buNone/>
            </a:pPr>
            <a:r>
              <a:rPr lang="en-IN" dirty="0" smtClean="0"/>
              <a:t>siri</a:t>
            </a:r>
            <a:endParaRPr lang="en-IN" dirty="0"/>
          </a:p>
          <a:p>
            <a:pPr marL="36576" indent="0">
              <a:buNone/>
            </a:pPr>
            <a:r>
              <a:rPr lang="en-IN" dirty="0"/>
              <a:t>Enter Password:</a:t>
            </a:r>
          </a:p>
          <a:p>
            <a:pPr marL="36576" indent="0">
              <a:buNone/>
            </a:pPr>
            <a:r>
              <a:rPr lang="en-IN" dirty="0"/>
              <a:t>dfasd</a:t>
            </a:r>
          </a:p>
          <a:p>
            <a:pPr marL="36576" indent="0">
              <a:buNone/>
            </a:pPr>
            <a:r>
              <a:rPr lang="en-IN" dirty="0"/>
              <a:t>Hibernate: select * from loginn where pr_password='dfasd'</a:t>
            </a:r>
          </a:p>
          <a:p>
            <a:pPr marL="36576" indent="0">
              <a:buNone/>
            </a:pPr>
            <a:r>
              <a:rPr lang="en-IN" dirty="0"/>
              <a:t>User and Password MissMatch, Try Again</a:t>
            </a:r>
          </a:p>
          <a:p>
            <a:pPr marL="36576" indent="0">
              <a:buNone/>
            </a:pPr>
            <a:r>
              <a:rPr lang="en-IN" dirty="0"/>
              <a:t>Enter Details For login...</a:t>
            </a:r>
          </a:p>
          <a:p>
            <a:pPr marL="36576" indent="0">
              <a:buNone/>
            </a:pPr>
            <a:r>
              <a:rPr lang="en-IN" dirty="0"/>
              <a:t>Enter Name:</a:t>
            </a:r>
          </a:p>
          <a:p>
            <a:pPr marL="36576" indent="0">
              <a:buNone/>
            </a:pPr>
            <a:r>
              <a:rPr lang="en-IN" dirty="0" smtClean="0"/>
              <a:t>siri</a:t>
            </a:r>
            <a:endParaRPr lang="en-IN" dirty="0"/>
          </a:p>
          <a:p>
            <a:pPr marL="36576" indent="0">
              <a:buNone/>
            </a:pPr>
            <a:r>
              <a:rPr lang="en-IN" dirty="0"/>
              <a:t>Enter Password:</a:t>
            </a:r>
          </a:p>
          <a:p>
            <a:pPr marL="36576" indent="0">
              <a:buNone/>
            </a:pPr>
            <a:r>
              <a:rPr lang="en-IN" dirty="0" smtClean="0"/>
              <a:t>siri123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268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075240" cy="6336704"/>
          </a:xfrm>
        </p:spPr>
        <p:txBody>
          <a:bodyPr/>
          <a:lstStyle/>
          <a:p>
            <a:pPr marL="36576" indent="0">
              <a:buNone/>
            </a:pPr>
            <a:r>
              <a:rPr lang="en-IN" dirty="0"/>
              <a:t>Hibernate: select * from loginn where pr_password</a:t>
            </a:r>
            <a:r>
              <a:rPr lang="en-IN" dirty="0" smtClean="0"/>
              <a:t>=‘siri123</a:t>
            </a:r>
            <a:r>
              <a:rPr lang="en-IN" dirty="0"/>
              <a:t>'</a:t>
            </a:r>
          </a:p>
          <a:p>
            <a:pPr marL="36576" indent="0">
              <a:buNone/>
            </a:pPr>
            <a:r>
              <a:rPr lang="en-IN" dirty="0"/>
              <a:t>Login Successfully ......</a:t>
            </a:r>
          </a:p>
          <a:p>
            <a:pPr marL="36576" indent="0">
              <a:buNone/>
            </a:pPr>
            <a:r>
              <a:rPr lang="en-IN" dirty="0"/>
              <a:t>Hello </a:t>
            </a:r>
            <a:r>
              <a:rPr lang="en-IN" dirty="0" smtClean="0"/>
              <a:t>......siri</a:t>
            </a:r>
            <a:endParaRPr lang="en-IN" dirty="0"/>
          </a:p>
          <a:p>
            <a:pPr marL="36576" indent="0">
              <a:buNone/>
            </a:pPr>
            <a:r>
              <a:rPr lang="en-IN" dirty="0"/>
              <a:t>------------Welcome To the FeedBack Zone-----------</a:t>
            </a:r>
          </a:p>
          <a:p>
            <a:pPr marL="36576" indent="0">
              <a:buNone/>
            </a:pPr>
            <a:r>
              <a:rPr lang="en-IN" dirty="0"/>
              <a:t>Enter Your Valuable FeedBack </a:t>
            </a:r>
          </a:p>
          <a:p>
            <a:pPr marL="36576" indent="0">
              <a:buNone/>
            </a:pPr>
            <a:r>
              <a:rPr lang="en-IN" dirty="0" smtClean="0"/>
              <a:t>Good Teaching</a:t>
            </a:r>
            <a:endParaRPr lang="en-IN" dirty="0"/>
          </a:p>
          <a:p>
            <a:pPr marL="36576" indent="0">
              <a:buNone/>
            </a:pPr>
            <a:r>
              <a:rPr lang="en-IN" dirty="0"/>
              <a:t>Hibernate: update loginn set pr_name=?, pr_password=?, opinion=? where pr_id=?</a:t>
            </a:r>
          </a:p>
          <a:p>
            <a:pPr marL="36576" indent="0">
              <a:buNone/>
            </a:pPr>
            <a:r>
              <a:rPr lang="en-IN" dirty="0"/>
              <a:t>Thank You</a:t>
            </a:r>
          </a:p>
          <a:p>
            <a:pPr marL="36576" indent="0">
              <a:buNone/>
            </a:pPr>
            <a:r>
              <a:rPr lang="en-IN" dirty="0"/>
              <a:t>For Your FeedBack Sharing With Us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81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technology that actually defines Spring (Heart of Spring).</a:t>
            </a:r>
          </a:p>
          <a:p>
            <a:r>
              <a:rPr lang="tr-TR" dirty="0"/>
              <a:t>Dependency Injection helps us to keep our classes as indepedent as possible.</a:t>
            </a:r>
          </a:p>
          <a:p>
            <a:pPr lvl="1"/>
            <a:r>
              <a:rPr lang="tr-TR" dirty="0"/>
              <a:t>Increase reuse by applying low coupling</a:t>
            </a:r>
          </a:p>
          <a:p>
            <a:pPr lvl="1"/>
            <a:r>
              <a:rPr lang="tr-TR" dirty="0"/>
              <a:t>Easy testing</a:t>
            </a:r>
          </a:p>
          <a:p>
            <a:pPr lvl="1"/>
            <a:r>
              <a:rPr lang="tr-TR" dirty="0"/>
              <a:t>More understandable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31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AOP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Part of AOSD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An extension of OOP extracting cross-cutting functional units of systems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A means of programming such functional units separate from other code.</a:t>
            </a:r>
          </a:p>
          <a:p>
            <a:pPr marL="36576" indent="0">
              <a:spcAft>
                <a:spcPts val="1200"/>
              </a:spcAft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provides API to easily integrate Spring with ORM frameworks such as Hibernate, JPA(Java Persistence API), JDO(Java Data Objects), Oracle Toplink and iBATIS.</a:t>
            </a:r>
            <a:endParaRPr lang="en-US" dirty="0"/>
          </a:p>
          <a:p>
            <a:pPr marL="36576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58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41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92696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Login.java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467600" cy="6408712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IN" b="1" dirty="0"/>
              <a:t>package login.hcl;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b="1" dirty="0"/>
              <a:t>import </a:t>
            </a:r>
            <a:r>
              <a:rPr lang="en-IN" b="1" u="sng" dirty="0"/>
              <a:t>java.util.List;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b="1" dirty="0"/>
              <a:t>public class Login {</a:t>
            </a:r>
          </a:p>
          <a:p>
            <a:pPr marL="36576" indent="0">
              <a:buNone/>
            </a:pPr>
            <a:r>
              <a:rPr lang="en-IN" dirty="0"/>
              <a:t>    </a:t>
            </a:r>
          </a:p>
          <a:p>
            <a:pPr marL="36576" indent="0">
              <a:buNone/>
            </a:pPr>
            <a:r>
              <a:rPr lang="nb-NO" b="1" dirty="0"/>
              <a:t>private int pr_id;          //private variable id</a:t>
            </a:r>
          </a:p>
          <a:p>
            <a:pPr marL="36576" indent="0">
              <a:buNone/>
            </a:pPr>
            <a:r>
              <a:rPr lang="nb-NO" b="1" dirty="0"/>
              <a:t>private String pr_name;     //private variable id</a:t>
            </a:r>
          </a:p>
          <a:p>
            <a:pPr marL="36576" indent="0">
              <a:buNone/>
            </a:pPr>
            <a:r>
              <a:rPr lang="nb-NO" b="1" dirty="0"/>
              <a:t>private String pr_password; //private variable id</a:t>
            </a:r>
          </a:p>
          <a:p>
            <a:pPr marL="36576" indent="0">
              <a:buNone/>
            </a:pPr>
            <a:r>
              <a:rPr lang="nb-NO" b="1" dirty="0"/>
              <a:t>private String opinion;     //private variable id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b="1" dirty="0"/>
              <a:t>public String getOpinion()             //getter method for opinion</a:t>
            </a:r>
          </a:p>
          <a:p>
            <a:pPr marL="36576" indent="0">
              <a:buNone/>
            </a:pPr>
            <a:r>
              <a:rPr lang="en-IN" dirty="0"/>
              <a:t>{      </a:t>
            </a:r>
          </a:p>
          <a:p>
            <a:pPr marL="36576" indent="0">
              <a:buNone/>
            </a:pPr>
            <a:r>
              <a:rPr lang="en-IN" b="1" dirty="0"/>
              <a:t>return opinion;</a:t>
            </a:r>
          </a:p>
          <a:p>
            <a:pPr marL="36576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36576" indent="0">
              <a:buNone/>
            </a:pPr>
            <a:r>
              <a:rPr lang="en-IN" b="1" dirty="0"/>
              <a:t>public void setOpinion(String opinion) //setter method for opinion</a:t>
            </a:r>
          </a:p>
          <a:p>
            <a:pPr marL="36576" indent="0">
              <a:buNone/>
            </a:pPr>
            <a:r>
              <a:rPr lang="en-IN" dirty="0"/>
              <a:t>{ </a:t>
            </a:r>
          </a:p>
          <a:p>
            <a:pPr marL="36576" indent="0">
              <a:buNone/>
            </a:pPr>
            <a:r>
              <a:rPr lang="en-IN" b="1" dirty="0"/>
              <a:t>this.opinion = opinion;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b="1" dirty="0"/>
              <a:t>public int getPr_id()         //getter method for id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b="1" dirty="0"/>
              <a:t>return pr_id;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b="1" dirty="0" smtClean="0"/>
              <a:t>_</a:t>
            </a:r>
            <a:r>
              <a:rPr lang="en-IN" b="1" dirty="0"/>
              <a:t>password;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99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7467600" cy="2160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467600" cy="6840760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IN" b="1" dirty="0"/>
              <a:t>public void setPr_id(int pr_id) //setter method for id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b="1" dirty="0"/>
              <a:t>this.pr_id = pr_id;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b="1" dirty="0"/>
              <a:t>public String getPr_name()    //getter method for name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b="1" dirty="0"/>
              <a:t>return pr_name;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pPr marL="36576" indent="0">
              <a:buNone/>
            </a:pPr>
            <a:endParaRPr lang="en-IN" dirty="0"/>
          </a:p>
          <a:p>
            <a:pPr marL="36576" indent="0">
              <a:buNone/>
            </a:pPr>
            <a:r>
              <a:rPr lang="en-IN" b="1" dirty="0"/>
              <a:t>public void setPr_name(String pr_name) //setter method for name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b="1" dirty="0"/>
              <a:t>this.pr_name = pr_name;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b="1" dirty="0"/>
              <a:t>public String getPr_password()  //getter method for  password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b="1" dirty="0"/>
              <a:t>return pr_password;</a:t>
            </a:r>
          </a:p>
          <a:p>
            <a:pPr marL="36576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b="1" dirty="0"/>
              <a:t>public void setPr_password(String pr_password) //setter method for password</a:t>
            </a:r>
          </a:p>
          <a:p>
            <a:pPr marL="36576" indent="0">
              <a:buNone/>
            </a:pPr>
            <a:r>
              <a:rPr lang="en-IN" dirty="0"/>
              <a:t>{</a:t>
            </a:r>
          </a:p>
          <a:p>
            <a:pPr marL="36576" indent="0">
              <a:buNone/>
            </a:pPr>
            <a:r>
              <a:rPr lang="en-IN" b="1" dirty="0"/>
              <a:t>this.pr_password = pr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9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936104"/>
          </a:xfrm>
        </p:spPr>
        <p:txBody>
          <a:bodyPr/>
          <a:lstStyle/>
          <a:p>
            <a:r>
              <a:rPr lang="en-IN" u="sng" dirty="0" smtClean="0"/>
              <a:t>Login.hbm.xml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467600" cy="6336704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IN" dirty="0"/>
              <a:t>&lt;?xml version=</a:t>
            </a:r>
            <a:r>
              <a:rPr lang="en-IN" i="1" dirty="0"/>
              <a:t>'1.0' encoding='UTF-8'?&gt;  </a:t>
            </a:r>
          </a:p>
          <a:p>
            <a:pPr marL="36576" indent="0">
              <a:buNone/>
            </a:pPr>
            <a:r>
              <a:rPr lang="en-IN" dirty="0"/>
              <a:t>&lt;!DOCTYPE hibernate-mapping PUBLIC  </a:t>
            </a:r>
          </a:p>
          <a:p>
            <a:pPr marL="36576" indent="0">
              <a:buNone/>
            </a:pPr>
            <a:r>
              <a:rPr lang="en-IN" dirty="0"/>
              <a:t>"-//Hibernate/Hibernate Mapping DTD 3.0//EN"  </a:t>
            </a:r>
          </a:p>
          <a:p>
            <a:pPr marL="36576" indent="0">
              <a:buNone/>
            </a:pPr>
            <a:r>
              <a:rPr lang="en-IN" dirty="0"/>
              <a:t>"file:///D:/Users/chodi.b/Desktop/springjars/Dtd/hibernate-mapping-3.0.dtd"&gt;  </a:t>
            </a:r>
          </a:p>
          <a:p>
            <a:pPr marL="36576" indent="0">
              <a:buNone/>
            </a:pPr>
            <a:r>
              <a:rPr lang="en-IN" dirty="0"/>
              <a:t>  </a:t>
            </a:r>
          </a:p>
          <a:p>
            <a:pPr marL="36576" indent="0">
              <a:buNone/>
            </a:pPr>
            <a:r>
              <a:rPr lang="en-IN" dirty="0"/>
              <a:t>&lt;hibernate-mapping&gt;  </a:t>
            </a:r>
          </a:p>
          <a:p>
            <a:pPr marL="36576" indent="0">
              <a:buNone/>
            </a:pPr>
            <a:r>
              <a:rPr lang="en-IN" dirty="0"/>
              <a:t> </a:t>
            </a:r>
          </a:p>
          <a:p>
            <a:pPr marL="36576" indent="0">
              <a:buNone/>
            </a:pPr>
            <a:r>
              <a:rPr lang="en-IN" dirty="0"/>
              <a:t>&lt;class name=</a:t>
            </a:r>
            <a:r>
              <a:rPr lang="en-IN" i="1" dirty="0"/>
              <a:t>"login.hcl.Login" table="loginn"&gt;  </a:t>
            </a:r>
          </a:p>
          <a:p>
            <a:pPr marL="36576" indent="0">
              <a:buNone/>
            </a:pPr>
            <a:r>
              <a:rPr lang="en-IN" dirty="0"/>
              <a:t>          &lt;id name=</a:t>
            </a:r>
            <a:r>
              <a:rPr lang="en-IN" i="1" dirty="0"/>
              <a:t>"pr_id"&gt;  </a:t>
            </a:r>
          </a:p>
          <a:p>
            <a:pPr marL="36576" indent="0">
              <a:buNone/>
            </a:pPr>
            <a:r>
              <a:rPr lang="en-IN" dirty="0"/>
              <a:t>          &lt;generator class=</a:t>
            </a:r>
            <a:r>
              <a:rPr lang="en-IN" i="1" dirty="0"/>
              <a:t>"assigned"&gt;&lt;/generator&gt;  </a:t>
            </a:r>
          </a:p>
          <a:p>
            <a:pPr marL="36576" indent="0">
              <a:buNone/>
            </a:pPr>
            <a:r>
              <a:rPr lang="en-IN" dirty="0"/>
              <a:t>          &lt;/id&gt;  </a:t>
            </a:r>
          </a:p>
          <a:p>
            <a:pPr marL="36576" indent="0">
              <a:buNone/>
            </a:pPr>
            <a:r>
              <a:rPr lang="en-IN" dirty="0"/>
              <a:t>            </a:t>
            </a:r>
          </a:p>
          <a:p>
            <a:pPr marL="36576" indent="0">
              <a:buNone/>
            </a:pPr>
            <a:r>
              <a:rPr lang="en-IN" dirty="0"/>
              <a:t>          &lt;property name=</a:t>
            </a:r>
            <a:r>
              <a:rPr lang="en-IN" i="1" dirty="0"/>
              <a:t>"pr_name"&gt;&lt;/property&gt;  </a:t>
            </a:r>
          </a:p>
          <a:p>
            <a:pPr marL="36576" indent="0">
              <a:buNone/>
            </a:pPr>
            <a:r>
              <a:rPr lang="en-IN" dirty="0"/>
              <a:t>          &lt;property name=</a:t>
            </a:r>
            <a:r>
              <a:rPr lang="en-IN" i="1" dirty="0"/>
              <a:t>"pr_password"&gt;&lt;/property&gt;  </a:t>
            </a:r>
          </a:p>
          <a:p>
            <a:pPr marL="36576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/>
              <a:t>&lt;property name=</a:t>
            </a:r>
            <a:r>
              <a:rPr lang="en-IN" i="1" dirty="0"/>
              <a:t>"opinion"&gt;&lt;/property&gt;  </a:t>
            </a:r>
          </a:p>
          <a:p>
            <a:pPr marL="36576" indent="0">
              <a:buNone/>
            </a:pPr>
            <a:r>
              <a:rPr lang="en-IN" dirty="0"/>
              <a:t>&lt;/class&gt;  </a:t>
            </a:r>
          </a:p>
          <a:p>
            <a:pPr marL="36576" indent="0">
              <a:buNone/>
            </a:pPr>
            <a:r>
              <a:rPr lang="en-IN" dirty="0"/>
              <a:t>            </a:t>
            </a:r>
          </a:p>
          <a:p>
            <a:pPr marL="36576" indent="0">
              <a:buNone/>
            </a:pPr>
            <a:r>
              <a:rPr lang="en-IN" dirty="0"/>
              <a:t>&lt;/hibernate-mapping&gt;  </a:t>
            </a:r>
          </a:p>
          <a:p>
            <a:pPr marL="36576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949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1421</Words>
  <Application>Microsoft Office PowerPoint</Application>
  <PresentationFormat>On-screen Show (4:3)</PresentationFormat>
  <Paragraphs>380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Wingdings 2</vt:lpstr>
      <vt:lpstr>Technic</vt:lpstr>
      <vt:lpstr>Spring DI+AOP+ORM</vt:lpstr>
      <vt:lpstr>Using DI and Aop and ORM</vt:lpstr>
      <vt:lpstr>Dependency Injection</vt:lpstr>
      <vt:lpstr>AOP</vt:lpstr>
      <vt:lpstr>ORM</vt:lpstr>
      <vt:lpstr>PowerPoint Presentation</vt:lpstr>
      <vt:lpstr>Login.java</vt:lpstr>
      <vt:lpstr>PowerPoint Presentation</vt:lpstr>
      <vt:lpstr>Login.hbm.xml</vt:lpstr>
      <vt:lpstr>Aspectclass.java</vt:lpstr>
      <vt:lpstr>LoginDao.java</vt:lpstr>
      <vt:lpstr>PowerPoint Presentation</vt:lpstr>
      <vt:lpstr>PowerPoint Presentation</vt:lpstr>
      <vt:lpstr>PowerPoint Presentation</vt:lpstr>
      <vt:lpstr>PowerPoint Presentation</vt:lpstr>
      <vt:lpstr>Bean.xml</vt:lpstr>
      <vt:lpstr>PowerPoint Presentation</vt:lpstr>
      <vt:lpstr>PowerPoint Presentation</vt:lpstr>
      <vt:lpstr>Main.java</vt:lpstr>
      <vt:lpstr>PowerPoint Presentation</vt:lpstr>
      <vt:lpstr>Sample 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Aspect-Oriented Programming</dc:title>
  <dc:creator>Rodger Oates</dc:creator>
  <cp:lastModifiedBy>Chodi Bindu</cp:lastModifiedBy>
  <cp:revision>46</cp:revision>
  <cp:lastPrinted>2010-03-22T14:09:43Z</cp:lastPrinted>
  <dcterms:created xsi:type="dcterms:W3CDTF">2010-03-21T12:06:07Z</dcterms:created>
  <dcterms:modified xsi:type="dcterms:W3CDTF">2017-08-11T09:41:48Z</dcterms:modified>
</cp:coreProperties>
</file>