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3" d="100"/>
          <a:sy n="33" d="100"/>
        </p:scale>
        <p:origin x="8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99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9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사용자 지정</PresentationFormat>
  <Paragraphs>19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5조_취준진담_최종발표</dc:title>
  <dc:subject>Presentation</dc:subject>
  <dc:creator>mangoboard.net_25443716</dc:creator>
  <cp:lastModifiedBy>multicampus</cp:lastModifiedBy>
  <cp:revision>2</cp:revision>
  <dcterms:created xsi:type="dcterms:W3CDTF">2023-04-06T05:49:54Z</dcterms:created>
  <dcterms:modified xsi:type="dcterms:W3CDTF">2023-04-06T05:51:58Z</dcterms:modified>
</cp:coreProperties>
</file>