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1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60D817"/>
    <a:srgbClr val="E9EBF5"/>
    <a:srgbClr val="BCB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3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8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3D461-D3AF-4A0D-996B-0974C652C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F3794F-E9FB-4DBC-A374-3B6B77263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CEDBF4-15AD-42CA-BA77-776318380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EC37-F5B9-4892-8E7F-38667408919E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2CEF51-487A-4B1B-92B0-06C57DFE0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E3854B-6B3E-40BE-825E-70C33E434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0EB4-29C1-4499-A53E-68A34C8853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51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D2FE6-197E-4C0A-9C4A-1BAA56040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CCA75A-3B23-43BA-B748-55188AE58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B536CA-DA8D-41F3-B049-DF4886E81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EC37-F5B9-4892-8E7F-38667408919E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C3E73A-1312-4028-9587-492C6E685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201515-D0E0-4334-909C-DD64B9855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0EB4-29C1-4499-A53E-68A34C8853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707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0A6595-A74D-4410-A171-6393AF76B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FA64E9-E4B9-4374-AD87-9715599C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9B8A6F-6602-4F54-8DD2-5DEA51D5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EC37-F5B9-4892-8E7F-38667408919E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B5802B-1494-4322-B178-BD67E872E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758541-D444-4541-B3E4-D91BEA5F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0EB4-29C1-4499-A53E-68A34C8853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222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9FACA-6E96-4313-9383-81B51BCA5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274E9E-B0A7-443B-9B2C-C0F62E949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5203B4-AFFE-4D1D-AE61-6FB82D84F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EC37-F5B9-4892-8E7F-38667408919E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9F849E-2419-4CDB-9B73-067BC198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BAE3C8-D72C-4C99-9ADA-EB0939CA3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0EB4-29C1-4499-A53E-68A34C8853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32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A2AAF-7773-48D0-ABCE-9920095B5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585F4B-E32C-4F4C-A09B-FA7E5186F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C4BD0A-98AE-4553-A5CB-51D603BCC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EC37-F5B9-4892-8E7F-38667408919E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4A3D83-50CD-463B-BA88-E7504B42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8CBABB-7B34-475A-BCCE-7C086A1B7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0EB4-29C1-4499-A53E-68A34C8853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54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39E9E-A7D2-4CEB-BFA3-30481439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E678AC-8A4A-4723-82B3-738E6BE86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A28AB3-E8D9-4821-B156-5D16FB67E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EDCD6B-5B65-4C34-B0E4-A16A647E0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EC37-F5B9-4892-8E7F-38667408919E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46476D-FC31-4935-A593-B247C1766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0E86A4-9CC1-4A3B-A151-4DF3E102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0EB4-29C1-4499-A53E-68A34C8853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51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AD2B0-8315-45A3-9A37-E4CF31391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0D5F47-1121-47F0-91D9-DE94F0BEA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ED57E6-19D3-468F-A2A3-2B34862E4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5CDE35-7A94-4BB3-BAE9-DB9DE9949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1DE71B-18A4-4CF4-92B5-943906D32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C6C2E6-25FF-4020-AC45-7EB66E7A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EC37-F5B9-4892-8E7F-38667408919E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1A832F-7A71-4984-B686-C5F60B19B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8D2832-DA05-43CC-BA1A-CED757B6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0EB4-29C1-4499-A53E-68A34C8853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37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19847-1942-4E2E-A9DB-1276E47D8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EDBDE5-4F8E-4FD0-942C-E00FE3C54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EC37-F5B9-4892-8E7F-38667408919E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2ACA91-FC88-434B-B7AC-A131B9AC5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F0C19B-7D8C-4DAC-AB15-CE1914BC9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0EB4-29C1-4499-A53E-68A34C8853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355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FE1B14-D423-4833-BE30-9BD71AEBB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EC37-F5B9-4892-8E7F-38667408919E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F63EDA-7062-4452-8212-598EA67C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2A9490-5AB0-465C-9EE2-A2BBC48B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0EB4-29C1-4499-A53E-68A34C8853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402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67075-CB82-430E-AACE-C69EBB7B1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68493B-A294-42C6-BC8E-49222A15B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D5C677-6DE4-4E88-BADE-278BE5BAE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9061E2-A0B5-4B5D-9406-2C735AD3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EC37-F5B9-4892-8E7F-38667408919E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EB5672-2558-4B0B-8CA7-551B5F9BD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1B186F-EAA8-42B3-A34A-9B3BC4A8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0EB4-29C1-4499-A53E-68A34C8853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09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BC3E7-509E-46D8-8518-4597D28CC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222792-C38C-47E9-9DF5-7609C7D828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138696-2132-4735-A390-8772BCBFA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99C70D-C328-4EA2-9E8E-54FF48BE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EC37-F5B9-4892-8E7F-38667408919E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A857AA-9AD0-4927-AB76-A7AAFB1E4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9228B4-DAED-4F6B-AEEC-B0B1A7D53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0EB4-29C1-4499-A53E-68A34C8853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89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AEB72B-986E-4F92-A1A1-937C3D95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792200-BD1E-45B1-9F60-60C3C0508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0C17F6-3287-49BC-9A38-D5FC64A01B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8EC37-F5B9-4892-8E7F-38667408919E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81741-41AD-437B-A5BA-4E012D62E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E0145D-F402-4B51-A903-4EA3383655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F0EB4-29C1-4499-A53E-68A34C8853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97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47A71-D117-4577-8574-23B7862F0F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Sonic Project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28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34CC0-68E0-43AE-A2FB-8868CF475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+mj-ea"/>
              </a:rPr>
              <a:t> 1. </a:t>
            </a:r>
            <a:r>
              <a:rPr lang="ko-KR" altLang="en-US" sz="3200" dirty="0">
                <a:latin typeface="+mj-ea"/>
              </a:rPr>
              <a:t>게임 소개</a:t>
            </a:r>
            <a:endParaRPr lang="ko-KR" altLang="en-US" sz="2400" dirty="0">
              <a:latin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6EEA41C-9260-4685-AA64-3FE71ADA62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0" t="5147" r="393" b="6154"/>
          <a:stretch/>
        </p:blipFill>
        <p:spPr>
          <a:xfrm>
            <a:off x="544684" y="1325563"/>
            <a:ext cx="5873399" cy="2971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2147C7-6290-4231-956B-89DD2CB2FE00}"/>
              </a:ext>
            </a:extLst>
          </p:cNvPr>
          <p:cNvSpPr txBox="1"/>
          <p:nvPr/>
        </p:nvSpPr>
        <p:spPr>
          <a:xfrm>
            <a:off x="866748" y="4800600"/>
            <a:ext cx="52292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Sonic</a:t>
            </a:r>
            <a:r>
              <a:rPr lang="ko-KR" altLang="en-US" dirty="0"/>
              <a:t>을 </a:t>
            </a:r>
            <a:r>
              <a:rPr lang="en-US" altLang="ko-KR" dirty="0"/>
              <a:t>PC</a:t>
            </a:r>
            <a:r>
              <a:rPr lang="ko-KR" altLang="en-US" dirty="0"/>
              <a:t>로 모작한 팬게임의 모작으로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제한시간 내에 </a:t>
            </a:r>
            <a:r>
              <a:rPr lang="ko-KR" altLang="en-US" dirty="0" err="1"/>
              <a:t>맵에</a:t>
            </a:r>
            <a:r>
              <a:rPr lang="ko-KR" altLang="en-US" dirty="0"/>
              <a:t> 있는 코인을 획득하여 높은</a:t>
            </a:r>
            <a:br>
              <a:rPr lang="en-US" altLang="ko-KR" dirty="0"/>
            </a:br>
            <a:r>
              <a:rPr lang="ko-KR" altLang="en-US" dirty="0"/>
              <a:t>스코어를 달성하는 게임이다</a:t>
            </a:r>
            <a:r>
              <a:rPr lang="en-US" altLang="ko-KR" dirty="0"/>
              <a:t>. </a:t>
            </a:r>
            <a:r>
              <a:rPr lang="ko-KR" altLang="en-US" dirty="0"/>
              <a:t>플레이어는 적을</a:t>
            </a:r>
            <a:br>
              <a:rPr lang="en-US" altLang="ko-KR" dirty="0"/>
            </a:br>
            <a:r>
              <a:rPr lang="ko-KR" altLang="en-US" dirty="0"/>
              <a:t>처치하거나 오브젝트를 활용하여 코인을 획득할</a:t>
            </a:r>
            <a:br>
              <a:rPr lang="en-US" altLang="ko-KR" dirty="0"/>
            </a:br>
            <a:r>
              <a:rPr lang="ko-KR" altLang="en-US" dirty="0"/>
              <a:t>수 있다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E17D3099-995E-45D6-ABE7-528D31446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722034"/>
              </p:ext>
            </p:extLst>
          </p:nvPr>
        </p:nvGraphicFramePr>
        <p:xfrm>
          <a:off x="7766050" y="2057400"/>
          <a:ext cx="35306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840">
                  <a:extLst>
                    <a:ext uri="{9D8B030D-6E8A-4147-A177-3AD203B41FA5}">
                      <a16:colId xmlns:a16="http://schemas.microsoft.com/office/drawing/2014/main" val="1382300355"/>
                    </a:ext>
                  </a:extLst>
                </a:gridCol>
                <a:gridCol w="2270760">
                  <a:extLst>
                    <a:ext uri="{9D8B030D-6E8A-4147-A177-3AD203B41FA5}">
                      <a16:colId xmlns:a16="http://schemas.microsoft.com/office/drawing/2014/main" val="96584220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플랫폼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97853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시점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인칭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22162"/>
                  </a:ext>
                </a:extLst>
              </a:tr>
              <a:tr h="218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조작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이동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: w/a/s/d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회전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마우스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점프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: space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대시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: shift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재시작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: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169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311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1A8DDC43-31B8-42DC-B0A1-884BB347121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+mj-ea"/>
              </a:rPr>
              <a:t>2. </a:t>
            </a:r>
            <a:r>
              <a:rPr lang="ko-KR" altLang="en-US" sz="3200" dirty="0">
                <a:latin typeface="+mj-ea"/>
              </a:rPr>
              <a:t>개발 내용</a:t>
            </a:r>
            <a:endParaRPr lang="ko-KR" altLang="en-US" sz="2400" dirty="0">
              <a:latin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B695D8-755D-45A3-A5F6-F8A862EB339A}"/>
              </a:ext>
            </a:extLst>
          </p:cNvPr>
          <p:cNvSpPr txBox="1"/>
          <p:nvPr/>
        </p:nvSpPr>
        <p:spPr>
          <a:xfrm>
            <a:off x="638175" y="1325563"/>
            <a:ext cx="11553825" cy="618630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캐릭터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dirty="0"/>
              <a:t>   - </a:t>
            </a:r>
            <a:r>
              <a:rPr lang="ko-KR" altLang="en-US" dirty="0"/>
              <a:t>액션</a:t>
            </a:r>
            <a:r>
              <a:rPr lang="en-US" altLang="ko-KR" dirty="0"/>
              <a:t>: </a:t>
            </a:r>
            <a:r>
              <a:rPr lang="ko-KR" altLang="en-US" dirty="0"/>
              <a:t>피격</a:t>
            </a:r>
            <a:r>
              <a:rPr lang="en-US" altLang="ko-KR" dirty="0"/>
              <a:t>, </a:t>
            </a:r>
            <a:r>
              <a:rPr lang="ko-KR" altLang="en-US" dirty="0"/>
              <a:t>달리기</a:t>
            </a:r>
            <a:r>
              <a:rPr lang="en-US" altLang="ko-KR" dirty="0"/>
              <a:t>/</a:t>
            </a:r>
            <a:r>
              <a:rPr lang="ko-KR" altLang="en-US" dirty="0"/>
              <a:t>걷기</a:t>
            </a:r>
            <a:r>
              <a:rPr lang="en-US" altLang="ko-KR" dirty="0"/>
              <a:t>, </a:t>
            </a:r>
            <a:r>
              <a:rPr lang="ko-KR" altLang="en-US" dirty="0"/>
              <a:t>점프</a:t>
            </a:r>
            <a:r>
              <a:rPr lang="en-US" altLang="ko-KR" dirty="0"/>
              <a:t>, </a:t>
            </a:r>
            <a:r>
              <a:rPr lang="ko-KR" altLang="en-US" dirty="0"/>
              <a:t>대시</a:t>
            </a:r>
            <a:r>
              <a:rPr lang="en-US" altLang="ko-KR" dirty="0"/>
              <a:t>(</a:t>
            </a:r>
            <a:r>
              <a:rPr lang="ko-KR" altLang="en-US" dirty="0"/>
              <a:t>공격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- </a:t>
            </a:r>
            <a:r>
              <a:rPr lang="ko-KR" altLang="en-US" dirty="0"/>
              <a:t>애니메이션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사운드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2. </a:t>
            </a:r>
            <a:r>
              <a:rPr lang="ko-KR" altLang="en-US" b="1" dirty="0"/>
              <a:t>오브젝트</a:t>
            </a:r>
            <a:r>
              <a:rPr lang="en-US" altLang="ko-KR" b="1" dirty="0"/>
              <a:t>: </a:t>
            </a:r>
            <a:r>
              <a:rPr lang="ko-KR" altLang="en-US" b="1" dirty="0"/>
              <a:t>발판</a:t>
            </a:r>
            <a:r>
              <a:rPr lang="en-US" altLang="ko-KR" b="1" dirty="0"/>
              <a:t>(</a:t>
            </a:r>
            <a:r>
              <a:rPr lang="ko-KR" altLang="en-US" b="1" dirty="0"/>
              <a:t>부스터</a:t>
            </a:r>
            <a:r>
              <a:rPr lang="en-US" altLang="ko-KR" b="1" dirty="0"/>
              <a:t>, </a:t>
            </a:r>
            <a:r>
              <a:rPr lang="ko-KR" altLang="en-US" b="1" dirty="0"/>
              <a:t>점프</a:t>
            </a:r>
            <a:r>
              <a:rPr lang="en-US" altLang="ko-KR" b="1" dirty="0"/>
              <a:t>), </a:t>
            </a:r>
            <a:r>
              <a:rPr lang="ko-KR" altLang="en-US" b="1" dirty="0"/>
              <a:t>가시</a:t>
            </a:r>
            <a:r>
              <a:rPr lang="en-US" altLang="ko-KR" b="1" dirty="0"/>
              <a:t>, </a:t>
            </a:r>
            <a:r>
              <a:rPr lang="ko-KR" altLang="en-US" b="1" dirty="0"/>
              <a:t>포탈</a:t>
            </a:r>
            <a:r>
              <a:rPr lang="en-US" altLang="ko-KR" b="1" dirty="0"/>
              <a:t>, </a:t>
            </a:r>
            <a:r>
              <a:rPr lang="ko-KR" altLang="en-US" b="1" dirty="0"/>
              <a:t>고리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   </a:t>
            </a:r>
            <a:r>
              <a:rPr lang="en-US" altLang="ko-KR" dirty="0"/>
              <a:t>- </a:t>
            </a:r>
            <a:r>
              <a:rPr lang="ko-KR" altLang="en-US" dirty="0"/>
              <a:t>기능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사운드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b="1" dirty="0"/>
          </a:p>
          <a:p>
            <a:r>
              <a:rPr lang="en-US" altLang="ko-KR" b="1" dirty="0"/>
              <a:t>3. </a:t>
            </a:r>
            <a:r>
              <a:rPr lang="ko-KR" altLang="en-US" b="1" dirty="0"/>
              <a:t>아이템</a:t>
            </a:r>
            <a:r>
              <a:rPr lang="en-US" altLang="ko-KR" b="1" dirty="0"/>
              <a:t>: </a:t>
            </a:r>
            <a:r>
              <a:rPr lang="ko-KR" altLang="en-US" b="1" dirty="0"/>
              <a:t>코인</a:t>
            </a:r>
            <a:r>
              <a:rPr lang="en-US" altLang="ko-KR" b="1" dirty="0"/>
              <a:t>, </a:t>
            </a:r>
            <a:r>
              <a:rPr lang="ko-KR" altLang="en-US" b="1" dirty="0"/>
              <a:t>부스터</a:t>
            </a:r>
            <a:r>
              <a:rPr lang="en-US" altLang="ko-KR" b="1" dirty="0"/>
              <a:t>, 2</a:t>
            </a:r>
            <a:r>
              <a:rPr lang="ko-KR" altLang="en-US" b="1" dirty="0"/>
              <a:t>단 점프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   </a:t>
            </a:r>
            <a:r>
              <a:rPr lang="en-US" altLang="ko-KR" dirty="0"/>
              <a:t>- </a:t>
            </a:r>
            <a:r>
              <a:rPr lang="ko-KR" altLang="en-US" dirty="0"/>
              <a:t>기능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사운드</a:t>
            </a:r>
            <a:r>
              <a:rPr lang="en-US" altLang="ko-KR" dirty="0"/>
              <a:t>: </a:t>
            </a:r>
            <a:r>
              <a:rPr lang="ko-KR" altLang="en-US" dirty="0"/>
              <a:t>획득</a:t>
            </a:r>
            <a:r>
              <a:rPr lang="en-US" altLang="ko-KR" dirty="0"/>
              <a:t>/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4. </a:t>
            </a:r>
            <a:r>
              <a:rPr lang="ko-KR" altLang="en-US" b="1" dirty="0"/>
              <a:t>적</a:t>
            </a:r>
            <a:r>
              <a:rPr lang="en-US" altLang="ko-KR" b="1" dirty="0"/>
              <a:t> </a:t>
            </a:r>
          </a:p>
          <a:p>
            <a:endParaRPr lang="en-US" altLang="ko-KR" b="1" dirty="0"/>
          </a:p>
          <a:p>
            <a:r>
              <a:rPr lang="en-US" altLang="ko-KR" b="1" dirty="0"/>
              <a:t>   </a:t>
            </a:r>
            <a:r>
              <a:rPr lang="en-US" altLang="ko-KR" dirty="0"/>
              <a:t>- AI: </a:t>
            </a:r>
            <a:r>
              <a:rPr lang="ko-KR" altLang="en-US" dirty="0"/>
              <a:t>피격</a:t>
            </a:r>
            <a:r>
              <a:rPr lang="en-US" altLang="ko-KR" dirty="0"/>
              <a:t>, </a:t>
            </a:r>
            <a:r>
              <a:rPr lang="ko-KR" altLang="en-US" dirty="0"/>
              <a:t>코인 드롭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애니메이션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사운드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5. UI</a:t>
            </a:r>
          </a:p>
          <a:p>
            <a:endParaRPr lang="en-US" altLang="ko-KR" b="1" dirty="0"/>
          </a:p>
          <a:p>
            <a:r>
              <a:rPr lang="en-US" altLang="ko-KR" b="1" dirty="0"/>
              <a:t>   </a:t>
            </a:r>
            <a:r>
              <a:rPr lang="en-US" altLang="ko-KR" dirty="0"/>
              <a:t>- </a:t>
            </a:r>
            <a:r>
              <a:rPr lang="ko-KR" altLang="en-US" dirty="0"/>
              <a:t>스코어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제한 시간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획득 코인 수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대시 게이지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6. </a:t>
            </a:r>
            <a:r>
              <a:rPr lang="ko-KR" altLang="en-US" b="1" dirty="0"/>
              <a:t>씬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타이틀</a:t>
            </a:r>
            <a:endParaRPr lang="en-US" altLang="ko-KR" dirty="0"/>
          </a:p>
          <a:p>
            <a:r>
              <a:rPr lang="en-US" altLang="ko-KR" dirty="0"/>
              <a:t>   </a:t>
            </a:r>
          </a:p>
          <a:p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45204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1A8DDC43-31B8-42DC-B0A1-884BB347121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+mj-ea"/>
              </a:rPr>
              <a:t>2. </a:t>
            </a:r>
            <a:r>
              <a:rPr lang="ko-KR" altLang="en-US" sz="3200" dirty="0">
                <a:latin typeface="+mj-ea"/>
              </a:rPr>
              <a:t>개발 내용</a:t>
            </a:r>
            <a:endParaRPr lang="ko-KR" altLang="en-US" sz="2400" dirty="0">
              <a:latin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B695D8-755D-45A3-A5F6-F8A862EB339A}"/>
              </a:ext>
            </a:extLst>
          </p:cNvPr>
          <p:cNvSpPr txBox="1"/>
          <p:nvPr/>
        </p:nvSpPr>
        <p:spPr>
          <a:xfrm>
            <a:off x="638175" y="1088528"/>
            <a:ext cx="11553825" cy="674030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altLang="ko-KR" b="1" dirty="0"/>
              <a:t>7. </a:t>
            </a:r>
            <a:r>
              <a:rPr lang="ko-KR" altLang="en-US" b="1" dirty="0"/>
              <a:t>지형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r>
              <a:rPr lang="en-US" altLang="ko-KR" dirty="0"/>
              <a:t>   - </a:t>
            </a:r>
            <a:r>
              <a:rPr lang="ko-KR" altLang="en-US" dirty="0"/>
              <a:t>도넛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언덕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급경사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-   ?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r>
              <a:rPr lang="en-US" altLang="ko-KR" dirty="0"/>
              <a:t>   </a:t>
            </a:r>
          </a:p>
          <a:p>
            <a:endParaRPr lang="en-US" altLang="ko-KR" b="1" dirty="0"/>
          </a:p>
          <a:p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2031D8-5112-4CDB-A260-9710A9FE4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227" y="1917147"/>
            <a:ext cx="2991267" cy="12193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49F2F4-82BE-40FE-B891-007F745F6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227" y="4662927"/>
            <a:ext cx="3888758" cy="12955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A48CB0A-CC7A-4075-80EB-8C02B76A8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7877" y="4324743"/>
            <a:ext cx="2124371" cy="19719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43FDBDC-661A-494D-B921-FCFEFBDB76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7920" y="1917147"/>
            <a:ext cx="3222924" cy="198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65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1A8DDC43-31B8-42DC-B0A1-884BB347121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+mj-ea"/>
              </a:rPr>
              <a:t>2. </a:t>
            </a:r>
            <a:r>
              <a:rPr lang="ko-KR" altLang="en-US" sz="3200" dirty="0">
                <a:latin typeface="+mj-ea"/>
              </a:rPr>
              <a:t>개발 일정</a:t>
            </a:r>
            <a:endParaRPr lang="ko-KR" altLang="en-US" sz="2400" dirty="0">
              <a:latin typeface="+mj-ea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017D130-79BF-4573-8C6F-6892F1096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71757"/>
              </p:ext>
            </p:extLst>
          </p:nvPr>
        </p:nvGraphicFramePr>
        <p:xfrm>
          <a:off x="279400" y="977900"/>
          <a:ext cx="1115060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1850">
                  <a:extLst>
                    <a:ext uri="{9D8B030D-6E8A-4147-A177-3AD203B41FA5}">
                      <a16:colId xmlns:a16="http://schemas.microsoft.com/office/drawing/2014/main" val="2356710055"/>
                    </a:ext>
                  </a:extLst>
                </a:gridCol>
                <a:gridCol w="9048750">
                  <a:extLst>
                    <a:ext uri="{9D8B030D-6E8A-4147-A177-3AD203B41FA5}">
                      <a16:colId xmlns:a16="http://schemas.microsoft.com/office/drawing/2014/main" val="3631164233"/>
                    </a:ext>
                  </a:extLst>
                </a:gridCol>
              </a:tblGrid>
              <a:tr h="3279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657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주차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 </a:t>
                      </a:r>
                      <a:r>
                        <a:rPr lang="en-US" altLang="ko-KR" sz="1200" dirty="0"/>
                        <a:t>1/1 ~ 1/8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캐릭터 조작 및 애니메이션</a:t>
                      </a:r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713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주차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 </a:t>
                      </a:r>
                      <a:r>
                        <a:rPr lang="en-US" altLang="ko-KR" sz="1200" dirty="0"/>
                        <a:t>1/9 ~ 1/15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836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주차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 </a:t>
                      </a:r>
                      <a:r>
                        <a:rPr lang="en-US" altLang="ko-KR" sz="1200" dirty="0"/>
                        <a:t>1/16 ~ 1/22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맵 오브젝트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82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주차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 </a:t>
                      </a:r>
                      <a:r>
                        <a:rPr lang="en-US" altLang="ko-KR" sz="1200" dirty="0"/>
                        <a:t>1/23 ~ 1/29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아이템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64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주차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 </a:t>
                      </a:r>
                      <a:r>
                        <a:rPr lang="en-US" altLang="ko-KR" sz="1200" dirty="0"/>
                        <a:t>1/30 ~ 2/5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594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r>
                        <a:rPr lang="ko-KR" altLang="en-US" sz="1600" dirty="0"/>
                        <a:t>주차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 </a:t>
                      </a:r>
                      <a:r>
                        <a:rPr lang="en-US" altLang="ko-KR" sz="1200" dirty="0"/>
                        <a:t>2/6 ~ 2/12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스테이지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지형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34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r>
                        <a:rPr lang="ko-KR" altLang="en-US" sz="1600" dirty="0"/>
                        <a:t>주차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 </a:t>
                      </a:r>
                      <a:r>
                        <a:rPr lang="en-US" altLang="ko-KR" sz="1200" dirty="0"/>
                        <a:t>2/13 ~ 2/19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UI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51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r>
                        <a:rPr lang="ko-KR" altLang="en-US" sz="1600" dirty="0"/>
                        <a:t>주차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 </a:t>
                      </a:r>
                      <a:r>
                        <a:rPr lang="en-US" altLang="ko-KR" sz="1200" dirty="0"/>
                        <a:t>2/20 ~ 2/26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사운드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04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r>
                        <a:rPr lang="ko-KR" altLang="en-US" sz="1600" dirty="0"/>
                        <a:t>주차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 </a:t>
                      </a:r>
                      <a:r>
                        <a:rPr lang="en-US" altLang="ko-KR" sz="1200" dirty="0"/>
                        <a:t>2/27 ~ 3/5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최종 점검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574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606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8F230-E8F3-4839-8B21-AAD3547E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70E9B9-0BEA-4A27-9C00-DB8A36380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2-3</a:t>
            </a:r>
            <a:r>
              <a:rPr lang="ko-KR" altLang="en-US" dirty="0"/>
              <a:t>인칭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6- </a:t>
            </a:r>
            <a:r>
              <a:rPr lang="ko-KR" altLang="en-US" dirty="0"/>
              <a:t>카메라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7- </a:t>
            </a:r>
            <a:r>
              <a:rPr lang="ko-KR" altLang="en-US" dirty="0"/>
              <a:t>기본 조작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8- </a:t>
            </a:r>
            <a:r>
              <a:rPr lang="ko-KR" altLang="en-US" dirty="0"/>
              <a:t>점프</a:t>
            </a:r>
            <a:r>
              <a:rPr lang="en-US" altLang="ko-KR" dirty="0"/>
              <a:t>/</a:t>
            </a:r>
            <a:r>
              <a:rPr lang="ko-KR" altLang="en-US" dirty="0"/>
              <a:t>공격</a:t>
            </a:r>
          </a:p>
        </p:txBody>
      </p:sp>
    </p:spTree>
    <p:extLst>
      <p:ext uri="{BB962C8B-B14F-4D97-AF65-F5344CB8AC3E}">
        <p14:creationId xmlns:p14="http://schemas.microsoft.com/office/powerpoint/2010/main" val="2759281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</TotalTime>
  <Words>287</Words>
  <Application>Microsoft Office PowerPoint</Application>
  <PresentationFormat>와이드스크린</PresentationFormat>
  <Paragraphs>138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Sonic Project</vt:lpstr>
      <vt:lpstr> 1. 게임 소개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조현석(2018184032)</dc:creator>
  <cp:lastModifiedBy>조현석(2018184032)</cp:lastModifiedBy>
  <cp:revision>25</cp:revision>
  <dcterms:created xsi:type="dcterms:W3CDTF">2021-09-25T17:15:50Z</dcterms:created>
  <dcterms:modified xsi:type="dcterms:W3CDTF">2021-12-30T13:38:24Z</dcterms:modified>
</cp:coreProperties>
</file>