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60D817"/>
    <a:srgbClr val="E9EBF5"/>
    <a:srgbClr val="BCB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3D461-D3AF-4A0D-996B-0974C652C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3794F-E9FB-4DBC-A374-3B6B77263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EDBF4-15AD-42CA-BA77-77631838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CEF51-487A-4B1B-92B0-06C57DFE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3854B-6B3E-40BE-825E-70C33E43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1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D2FE6-197E-4C0A-9C4A-1BAA5604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CA75A-3B23-43BA-B748-55188AE5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536CA-DA8D-41F3-B049-DF4886E8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3E73A-1312-4028-9587-492C6E68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01515-D0E0-4334-909C-DD64B985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A6595-A74D-4410-A171-6393AF76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A64E9-E4B9-4374-AD87-9715599C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B8A6F-6602-4F54-8DD2-5DEA51D5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802B-1494-4322-B178-BD67E872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58541-D444-4541-B3E4-D91BEA5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2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FACA-6E96-4313-9383-81B51BCA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74E9E-B0A7-443B-9B2C-C0F62E94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203B4-AFFE-4D1D-AE61-6FB82D84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F849E-2419-4CDB-9B73-067BC198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AE3C8-D72C-4C99-9ADA-EB0939CA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2AAF-7773-48D0-ABCE-9920095B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85F4B-E32C-4F4C-A09B-FA7E5186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4BD0A-98AE-4553-A5CB-51D603BC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A3D83-50CD-463B-BA88-E7504B42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CBABB-7B34-475A-BCCE-7C086A1B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4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39E9E-A7D2-4CEB-BFA3-30481439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678AC-8A4A-4723-82B3-738E6BE86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28AB3-E8D9-4821-B156-5D16FB67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DCD6B-5B65-4C34-B0E4-A16A647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6476D-FC31-4935-A593-B247C17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E86A4-9CC1-4A3B-A151-4DF3E10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1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D2B0-8315-45A3-9A37-E4CF3139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D5F47-1121-47F0-91D9-DE94F0BE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D57E6-19D3-468F-A2A3-2B34862E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CDE35-7A94-4BB3-BAE9-DB9DE994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1DE71B-18A4-4CF4-92B5-943906D3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6C2E6-25FF-4020-AC45-7EB66E7A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A832F-7A71-4984-B686-C5F60B1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D2832-DA05-43CC-BA1A-CED757B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19847-1942-4E2E-A9DB-1276E47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DBDE5-4F8E-4FD0-942C-E00FE3C5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ACA91-FC88-434B-B7AC-A131B9A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0C19B-7D8C-4DAC-AB15-CE1914B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E1B14-D423-4833-BE30-9BD71AEB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F63EDA-7062-4452-8212-598EA67C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A9490-5AB0-465C-9EE2-A2BBC48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0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7075-CB82-430E-AACE-C69EBB7B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8493B-A294-42C6-BC8E-49222A15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C677-6DE4-4E88-BADE-278BE5BA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061E2-A0B5-4B5D-9406-2C735AD3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B5672-2558-4B0B-8CA7-551B5F9B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B186F-EAA8-42B3-A34A-9B3BC4A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C3E7-509E-46D8-8518-4597D28C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22792-C38C-47E9-9DF5-7609C7D82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38696-2132-4735-A390-8772BCBF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9C70D-C328-4EA2-9E8E-54FF48BE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857AA-9AD0-4927-AB76-A7AAFB1E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28B4-DAED-4F6B-AEEC-B0B1A7D5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9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AEB72B-986E-4F92-A1A1-937C3D95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92200-BD1E-45B1-9F60-60C3C050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C17F6-3287-49BC-9A38-D5FC64A01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EC37-F5B9-4892-8E7F-38667408919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1741-41AD-437B-A5BA-4E012D62E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0145D-F402-4B51-A903-4EA338365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47A71-D117-4577-8574-23B7862F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Sonic Project Hero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8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4CC0-68E0-43AE-A2FB-8868CF47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 1. </a:t>
            </a:r>
            <a:r>
              <a:rPr lang="ko-KR" altLang="en-US" sz="3200" dirty="0">
                <a:latin typeface="+mj-ea"/>
              </a:rPr>
              <a:t>게임 소개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EEA41C-9260-4685-AA64-3FE71ADA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" t="5147" r="393" b="6154"/>
          <a:stretch/>
        </p:blipFill>
        <p:spPr>
          <a:xfrm>
            <a:off x="544684" y="1325563"/>
            <a:ext cx="5873399" cy="297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2147C7-6290-4231-956B-89DD2CB2FE00}"/>
              </a:ext>
            </a:extLst>
          </p:cNvPr>
          <p:cNvSpPr txBox="1"/>
          <p:nvPr/>
        </p:nvSpPr>
        <p:spPr>
          <a:xfrm>
            <a:off x="866748" y="4800600"/>
            <a:ext cx="52292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Sonic Forces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로 모작한 팬게임의 모작으로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제한시간 내에 </a:t>
            </a:r>
            <a:r>
              <a:rPr lang="ko-KR" altLang="en-US" dirty="0" err="1"/>
              <a:t>맵에</a:t>
            </a:r>
            <a:r>
              <a:rPr lang="ko-KR" altLang="en-US" dirty="0"/>
              <a:t> 있는 코인을 획득하여 높은</a:t>
            </a:r>
            <a:br>
              <a:rPr lang="en-US" altLang="ko-KR" dirty="0"/>
            </a:br>
            <a:r>
              <a:rPr lang="ko-KR" altLang="en-US" dirty="0"/>
              <a:t>스코어를 달성하는 게임이다</a:t>
            </a:r>
            <a:r>
              <a:rPr lang="en-US" altLang="ko-KR" dirty="0"/>
              <a:t>. </a:t>
            </a:r>
            <a:r>
              <a:rPr lang="ko-KR" altLang="en-US" dirty="0"/>
              <a:t>플레이어는 적을</a:t>
            </a:r>
            <a:br>
              <a:rPr lang="en-US" altLang="ko-KR" dirty="0"/>
            </a:br>
            <a:r>
              <a:rPr lang="ko-KR" altLang="en-US" dirty="0"/>
              <a:t>처치하거나 오브젝트를 활용하여 코인을 획득할</a:t>
            </a:r>
            <a:br>
              <a:rPr lang="en-US" altLang="ko-KR" dirty="0"/>
            </a:b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E17D3099-995E-45D6-ABE7-528D3144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87730"/>
              </p:ext>
            </p:extLst>
          </p:nvPr>
        </p:nvGraphicFramePr>
        <p:xfrm>
          <a:off x="7766050" y="2057400"/>
          <a:ext cx="3530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1382300355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9658422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785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22162"/>
                  </a:ext>
                </a:extLst>
              </a:tr>
              <a:tr h="218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: w/a/s/d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마우스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space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6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A8DDC43-31B8-42DC-B0A1-884BB34712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j-ea"/>
              </a:rPr>
              <a:t>2. </a:t>
            </a:r>
            <a:r>
              <a:rPr lang="ko-KR" altLang="en-US" sz="3200" dirty="0">
                <a:latin typeface="+mj-ea"/>
              </a:rPr>
              <a:t>개발 내용</a:t>
            </a:r>
            <a:endParaRPr lang="ko-KR" altLang="en-US" sz="2400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695D8-755D-45A3-A5F6-F8A862EB339A}"/>
              </a:ext>
            </a:extLst>
          </p:cNvPr>
          <p:cNvSpPr txBox="1"/>
          <p:nvPr/>
        </p:nvSpPr>
        <p:spPr>
          <a:xfrm>
            <a:off x="638175" y="1325563"/>
            <a:ext cx="11553825" cy="618630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캐릭터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   - </a:t>
            </a:r>
            <a:r>
              <a:rPr lang="ko-KR" altLang="en-US" dirty="0"/>
              <a:t>액션</a:t>
            </a:r>
            <a:r>
              <a:rPr lang="en-US" altLang="ko-KR" dirty="0"/>
              <a:t>: </a:t>
            </a:r>
            <a:r>
              <a:rPr lang="ko-KR" altLang="en-US" dirty="0"/>
              <a:t>피격</a:t>
            </a:r>
            <a:r>
              <a:rPr lang="en-US" altLang="ko-KR" dirty="0"/>
              <a:t>, </a:t>
            </a:r>
            <a:r>
              <a:rPr lang="ko-KR" altLang="en-US" dirty="0"/>
              <a:t>달리기</a:t>
            </a:r>
            <a:r>
              <a:rPr lang="en-US" altLang="ko-KR" dirty="0"/>
              <a:t>/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대시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오브젝트</a:t>
            </a:r>
            <a:r>
              <a:rPr lang="en-US" altLang="ko-KR" b="1" dirty="0"/>
              <a:t>: </a:t>
            </a:r>
            <a:r>
              <a:rPr lang="ko-KR" altLang="en-US" b="1" dirty="0"/>
              <a:t>발판</a:t>
            </a:r>
            <a:r>
              <a:rPr lang="en-US" altLang="ko-KR" b="1" dirty="0"/>
              <a:t>(</a:t>
            </a:r>
            <a:r>
              <a:rPr lang="ko-KR" altLang="en-US" b="1" dirty="0"/>
              <a:t>부스터</a:t>
            </a:r>
            <a:r>
              <a:rPr lang="en-US" altLang="ko-KR" b="1" dirty="0"/>
              <a:t>, </a:t>
            </a:r>
            <a:r>
              <a:rPr lang="ko-KR" altLang="en-US" b="1" dirty="0"/>
              <a:t>점프</a:t>
            </a:r>
            <a:r>
              <a:rPr lang="en-US" altLang="ko-KR" b="1" dirty="0"/>
              <a:t>), </a:t>
            </a:r>
            <a:r>
              <a:rPr lang="ko-KR" altLang="en-US" b="1" dirty="0"/>
              <a:t>가시</a:t>
            </a:r>
            <a:r>
              <a:rPr lang="en-US" altLang="ko-KR" b="1" dirty="0"/>
              <a:t>, </a:t>
            </a:r>
            <a:r>
              <a:rPr lang="ko-KR" altLang="en-US" b="1" dirty="0"/>
              <a:t>포탈</a:t>
            </a:r>
            <a:r>
              <a:rPr lang="en-US" altLang="ko-KR" b="1" dirty="0"/>
              <a:t>, </a:t>
            </a:r>
            <a:r>
              <a:rPr lang="ko-KR" altLang="en-US" b="1" dirty="0"/>
              <a:t>고리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아이템</a:t>
            </a:r>
            <a:r>
              <a:rPr lang="en-US" altLang="ko-KR" b="1" dirty="0"/>
              <a:t>: </a:t>
            </a:r>
            <a:r>
              <a:rPr lang="ko-KR" altLang="en-US" b="1" dirty="0"/>
              <a:t>코인</a:t>
            </a:r>
            <a:r>
              <a:rPr lang="en-US" altLang="ko-KR" b="1" dirty="0"/>
              <a:t>, </a:t>
            </a:r>
            <a:r>
              <a:rPr lang="ko-KR" altLang="en-US" b="1" dirty="0"/>
              <a:t>부스터</a:t>
            </a:r>
            <a:r>
              <a:rPr lang="en-US" altLang="ko-KR" b="1" dirty="0"/>
              <a:t>, 2</a:t>
            </a:r>
            <a:r>
              <a:rPr lang="ko-KR" altLang="en-US" b="1" dirty="0"/>
              <a:t>단 점프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r>
              <a:rPr lang="en-US" altLang="ko-KR" dirty="0"/>
              <a:t>: </a:t>
            </a:r>
            <a:r>
              <a:rPr lang="ko-KR" altLang="en-US" dirty="0"/>
              <a:t>획득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적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AI: </a:t>
            </a:r>
            <a:r>
              <a:rPr lang="ko-KR" altLang="en-US" dirty="0"/>
              <a:t>피격</a:t>
            </a:r>
            <a:r>
              <a:rPr lang="en-US" altLang="ko-KR" dirty="0"/>
              <a:t>, </a:t>
            </a:r>
            <a:r>
              <a:rPr lang="ko-KR" altLang="en-US" dirty="0"/>
              <a:t>코인 드롭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dirty="0"/>
              <a:t>  </a:t>
            </a:r>
          </a:p>
          <a:p>
            <a:r>
              <a:rPr lang="en-US" altLang="ko-KR" b="1" dirty="0"/>
              <a:t>5. UI</a:t>
            </a:r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스코어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제한 시간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획득 코인 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씬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타이틀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520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A8DDC43-31B8-42DC-B0A1-884BB34712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j-ea"/>
              </a:rPr>
              <a:t>2. </a:t>
            </a:r>
            <a:r>
              <a:rPr lang="ko-KR" altLang="en-US" sz="3200" dirty="0">
                <a:latin typeface="+mj-ea"/>
              </a:rPr>
              <a:t>개발 일정</a:t>
            </a:r>
            <a:endParaRPr lang="ko-KR" altLang="en-US" sz="2400" dirty="0">
              <a:latin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17D130-79BF-4573-8C6F-6892F1096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17022"/>
              </p:ext>
            </p:extLst>
          </p:nvPr>
        </p:nvGraphicFramePr>
        <p:xfrm>
          <a:off x="279400" y="977900"/>
          <a:ext cx="11150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2356710055"/>
                    </a:ext>
                  </a:extLst>
                </a:gridCol>
                <a:gridCol w="9048750">
                  <a:extLst>
                    <a:ext uri="{9D8B030D-6E8A-4147-A177-3AD203B41FA5}">
                      <a16:colId xmlns:a16="http://schemas.microsoft.com/office/drawing/2014/main" val="3631164233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57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1/1 ~ 1/8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애니메이션 변경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1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1/9 ~ 1/15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3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1/16 ~ 1/22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8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1/23 ~ 1/29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64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1/30 ~ 2/5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59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2/6 ~ 2/12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4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2/13 ~ 2/19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2/20 ~ 2/26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4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2/27 ~ 3/5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0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246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Sonic Project Hero</vt:lpstr>
      <vt:lpstr> 1. 게임 소개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조현석(2018184032)</dc:creator>
  <cp:lastModifiedBy>조현석(2018184032)</cp:lastModifiedBy>
  <cp:revision>12</cp:revision>
  <dcterms:created xsi:type="dcterms:W3CDTF">2021-09-25T17:15:50Z</dcterms:created>
  <dcterms:modified xsi:type="dcterms:W3CDTF">2021-12-29T09:19:49Z</dcterms:modified>
</cp:coreProperties>
</file>