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58" r:id="rId6"/>
    <p:sldId id="262" r:id="rId7"/>
    <p:sldId id="264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0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7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5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3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9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6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46A1-B158-4C20-9E7D-7C8893110EEE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3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시나리오 </a:t>
            </a:r>
            <a:r>
              <a:rPr lang="en-US" altLang="ko-KR" dirty="0" smtClean="0"/>
              <a:t>- 4</a:t>
            </a:r>
            <a:r>
              <a:rPr lang="ko-KR" altLang="en-US" dirty="0" smtClean="0"/>
              <a:t>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2016.10.20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5026" y="4919368"/>
            <a:ext cx="9144000" cy="1655762"/>
          </a:xfrm>
        </p:spPr>
        <p:txBody>
          <a:bodyPr/>
          <a:lstStyle/>
          <a:p>
            <a:pPr algn="l"/>
            <a:r>
              <a:rPr lang="en-US" altLang="ko-KR" dirty="0" smtClean="0"/>
              <a:t>1. front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메뉴분류에</a:t>
            </a:r>
            <a:r>
              <a:rPr lang="ko-KR" altLang="en-US" dirty="0" smtClean="0"/>
              <a:t> 따라 서비스 배치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2. BI</a:t>
            </a:r>
            <a:r>
              <a:rPr lang="ko-KR" altLang="en-US" dirty="0" smtClean="0"/>
              <a:t>시각화 </a:t>
            </a:r>
            <a:r>
              <a:rPr lang="en-US" altLang="ko-KR" dirty="0" smtClean="0"/>
              <a:t>&gt; </a:t>
            </a:r>
            <a:r>
              <a:rPr lang="ko-KR" altLang="en-US" dirty="0"/>
              <a:t>서울시 </a:t>
            </a:r>
            <a:r>
              <a:rPr lang="ko-KR" altLang="en-US" dirty="0" err="1"/>
              <a:t>관측소별</a:t>
            </a:r>
            <a:r>
              <a:rPr lang="ko-KR" altLang="en-US" dirty="0"/>
              <a:t> 실시간 기상관측 현황 </a:t>
            </a:r>
          </a:p>
        </p:txBody>
      </p:sp>
    </p:spTree>
    <p:extLst>
      <p:ext uri="{BB962C8B-B14F-4D97-AF65-F5344CB8AC3E}">
        <p14:creationId xmlns:p14="http://schemas.microsoft.com/office/powerpoint/2010/main" val="4515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화면결과</a:t>
            </a:r>
            <a:r>
              <a:rPr lang="ko-KR" altLang="en-US" dirty="0" smtClean="0"/>
              <a:t> </a:t>
            </a:r>
            <a:r>
              <a:rPr lang="en-US" altLang="ko-KR" dirty="0"/>
              <a:t>- /</a:t>
            </a:r>
            <a:r>
              <a:rPr lang="en-US" altLang="ko-KR" dirty="0" err="1"/>
              <a:t>vdataservice</a:t>
            </a:r>
            <a:r>
              <a:rPr lang="en-US" altLang="ko-KR" dirty="0"/>
              <a:t>/</a:t>
            </a:r>
            <a:r>
              <a:rPr lang="en-US" altLang="ko-KR" dirty="0" err="1"/>
              <a:t>vdataservice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2114028"/>
            <a:ext cx="10210800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3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지표 데이터 </a:t>
            </a:r>
            <a:r>
              <a:rPr lang="en-US" altLang="ko-KR" dirty="0" smtClean="0"/>
              <a:t>– </a:t>
            </a:r>
            <a:r>
              <a:rPr lang="ko-KR" altLang="en-US" dirty="0"/>
              <a:t>서울시 </a:t>
            </a:r>
            <a:r>
              <a:rPr lang="ko-KR" altLang="en-US" dirty="0" err="1"/>
              <a:t>관측소별</a:t>
            </a:r>
            <a:r>
              <a:rPr lang="ko-KR" altLang="en-US" dirty="0"/>
              <a:t> 실시간 기상관측 현황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3" y="1435345"/>
            <a:ext cx="7621694" cy="3470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53" y="4324350"/>
            <a:ext cx="5876925" cy="2533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2643" y="1325563"/>
            <a:ext cx="7534195" cy="3580545"/>
          </a:xfrm>
          <a:prstGeom prst="rect">
            <a:avLst/>
          </a:prstGeom>
          <a:solidFill>
            <a:schemeClr val="bg1">
              <a:alpha val="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86335" y="4339309"/>
            <a:ext cx="6112941" cy="2369221"/>
          </a:xfrm>
          <a:prstGeom prst="rect">
            <a:avLst/>
          </a:prstGeom>
          <a:solidFill>
            <a:schemeClr val="bg1">
              <a:alpha val="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Front- </a:t>
            </a:r>
            <a:r>
              <a:rPr lang="ko-KR" altLang="en-US" dirty="0" err="1" smtClean="0"/>
              <a:t>사이트맵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84926" y="1178104"/>
            <a:ext cx="9145016" cy="1533648"/>
            <a:chOff x="738188" y="1260351"/>
            <a:chExt cx="12618409" cy="1533648"/>
          </a:xfrm>
        </p:grpSpPr>
        <p:sp>
          <p:nvSpPr>
            <p:cNvPr id="10" name="직사각형 9"/>
            <p:cNvSpPr/>
            <p:nvPr/>
          </p:nvSpPr>
          <p:spPr>
            <a:xfrm>
              <a:off x="738188" y="2268462"/>
              <a:ext cx="2249257" cy="525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 도시상태 점검</a:t>
              </a:r>
              <a:endPara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77881" y="2268462"/>
              <a:ext cx="2249257" cy="525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주요시정</a:t>
              </a:r>
              <a:endPara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94772" y="2268462"/>
              <a:ext cx="2249257" cy="525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투자사업</a:t>
              </a:r>
              <a:endPara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587060" y="2268462"/>
              <a:ext cx="2249257" cy="525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시정현황</a:t>
              </a:r>
              <a:endPara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107340" y="2268462"/>
              <a:ext cx="2249257" cy="525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디지털 여론동향</a:t>
              </a:r>
              <a:endPara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994772" y="1260351"/>
              <a:ext cx="2249257" cy="525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초기화면</a:t>
              </a:r>
              <a:endPara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994562" y="2906296"/>
            <a:ext cx="1630118" cy="525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투자사업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(12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투자사업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73287" y="2906296"/>
            <a:ext cx="1630118" cy="12456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7800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시정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개년 계획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성과관리 계획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꺾인 연결선 17"/>
          <p:cNvCxnSpPr>
            <a:stCxn id="17" idx="2"/>
            <a:endCxn id="11" idx="2"/>
          </p:cNvCxnSpPr>
          <p:nvPr/>
        </p:nvCxnSpPr>
        <p:spPr>
          <a:xfrm rot="5400000" flipH="1">
            <a:off x="5080626" y="1544192"/>
            <a:ext cx="1440160" cy="3775280"/>
          </a:xfrm>
          <a:prstGeom prst="bentConnector3">
            <a:avLst>
              <a:gd name="adj1" fmla="val -5996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16" idx="2"/>
          </p:cNvCxnSpPr>
          <p:nvPr/>
        </p:nvCxnSpPr>
        <p:spPr>
          <a:xfrm rot="5400000" flipH="1">
            <a:off x="6388944" y="2852511"/>
            <a:ext cx="720079" cy="1878725"/>
          </a:xfrm>
          <a:prstGeom prst="bentConnector3">
            <a:avLst>
              <a:gd name="adj1" fmla="val -79367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728125" y="4346456"/>
            <a:ext cx="2383052" cy="1245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95250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 관심 시정 분야 등</a:t>
            </a:r>
            <a:endParaRPr lang="en-US" altLang="ko-KR" sz="11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952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일자리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경제 등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952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사회적 관심사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952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공약사항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952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투자사업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연결선 20"/>
          <p:cNvCxnSpPr>
            <a:stCxn id="15" idx="2"/>
            <a:endCxn id="12" idx="0"/>
          </p:cNvCxnSpPr>
          <p:nvPr/>
        </p:nvCxnSpPr>
        <p:spPr>
          <a:xfrm>
            <a:off x="5809621" y="1703641"/>
            <a:ext cx="0" cy="4825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999985" y="1944927"/>
            <a:ext cx="7514898" cy="241287"/>
            <a:chOff x="1553248" y="1785888"/>
            <a:chExt cx="7514898" cy="482574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553248" y="1785888"/>
              <a:ext cx="0" cy="482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70177" y="1785888"/>
              <a:ext cx="0" cy="482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206586" y="1785888"/>
              <a:ext cx="0" cy="482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9068146" y="1785888"/>
              <a:ext cx="0" cy="482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>
            <a:off x="1999985" y="1944928"/>
            <a:ext cx="7514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0"/>
          </p:cNvCxnSpPr>
          <p:nvPr/>
        </p:nvCxnSpPr>
        <p:spPr>
          <a:xfrm>
            <a:off x="5809621" y="2711752"/>
            <a:ext cx="0" cy="1945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88346" y="2711752"/>
            <a:ext cx="0" cy="1945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514883" y="2711752"/>
            <a:ext cx="0" cy="15746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99824" y="2906296"/>
            <a:ext cx="1630118" cy="525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다산콜센터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99824" y="3626375"/>
            <a:ext cx="1630118" cy="525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Simpl.seoul.go.kr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99824" y="4286413"/>
            <a:ext cx="1630118" cy="525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원순씨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페이스북등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34" name="직선 연결선 33"/>
          <p:cNvCxnSpPr>
            <a:endCxn id="38" idx="0"/>
          </p:cNvCxnSpPr>
          <p:nvPr/>
        </p:nvCxnSpPr>
        <p:spPr>
          <a:xfrm>
            <a:off x="1982260" y="2711752"/>
            <a:ext cx="17725" cy="23440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184926" y="2906296"/>
            <a:ext cx="1630118" cy="525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4926" y="3626376"/>
            <a:ext cx="1630118" cy="525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재난대응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84926" y="4338667"/>
            <a:ext cx="1630118" cy="525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도로교통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상수도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4926" y="5055770"/>
            <a:ext cx="1630118" cy="525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재정현황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48983" y="2049383"/>
            <a:ext cx="1950841" cy="2297073"/>
          </a:xfrm>
          <a:prstGeom prst="rect">
            <a:avLst/>
          </a:prstGeom>
          <a:solidFill>
            <a:schemeClr val="bg1">
              <a:alpha val="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16731" y="1566849"/>
            <a:ext cx="28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프로토타입</a:t>
            </a:r>
            <a:r>
              <a:rPr lang="ko-KR" altLang="en-US" dirty="0" smtClean="0">
                <a:solidFill>
                  <a:srgbClr val="FF0000"/>
                </a:solidFill>
              </a:rPr>
              <a:t> 대상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977149"/>
            <a:ext cx="6688432" cy="5880851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주요 데이터 모델 </a:t>
            </a:r>
            <a:r>
              <a:rPr lang="en-US" altLang="ko-KR" dirty="0" smtClean="0"/>
              <a:t>(front)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4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Front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시정현황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VdataService.jsp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52790" y="1325563"/>
            <a:ext cx="10402612" cy="5470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462949" y="1763270"/>
            <a:ext cx="3660225" cy="37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8" y="1763270"/>
            <a:ext cx="7321304" cy="347249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551424" y="4904079"/>
            <a:ext cx="5143500" cy="311138"/>
          </a:xfrm>
          <a:prstGeom prst="rect">
            <a:avLst/>
          </a:prstGeom>
          <a:solidFill>
            <a:schemeClr val="bg1">
              <a:alpha val="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94739" y="5301337"/>
            <a:ext cx="28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err="1" smtClean="0">
                <a:solidFill>
                  <a:srgbClr val="FF0000"/>
                </a:solidFill>
              </a:rPr>
              <a:t>대분류</a:t>
            </a:r>
            <a:r>
              <a:rPr lang="ko-KR" altLang="en-US" dirty="0" smtClean="0">
                <a:solidFill>
                  <a:srgbClr val="FF0000"/>
                </a:solidFill>
              </a:rPr>
              <a:t> 메뉴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8202" y="4387361"/>
            <a:ext cx="7866183" cy="415551"/>
          </a:xfrm>
          <a:prstGeom prst="rect">
            <a:avLst/>
          </a:prstGeom>
          <a:solidFill>
            <a:schemeClr val="bg1">
              <a:alpha val="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700570" y="4225785"/>
            <a:ext cx="280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중분류 메뉴 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시정현황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클릭시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4958863" y="4488395"/>
            <a:ext cx="571499" cy="54963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90083" y="2070368"/>
            <a:ext cx="7347250" cy="2058055"/>
          </a:xfrm>
          <a:prstGeom prst="rect">
            <a:avLst/>
          </a:prstGeom>
          <a:solidFill>
            <a:schemeClr val="bg1">
              <a:alpha val="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535680" y="2004795"/>
            <a:ext cx="2802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선택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중복선택가능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한 중분류에 따라 서비스 </a:t>
            </a:r>
            <a:r>
              <a:rPr lang="ko-KR" altLang="en-US" dirty="0" err="1" smtClean="0">
                <a:solidFill>
                  <a:srgbClr val="FF0000"/>
                </a:solidFill>
              </a:rPr>
              <a:t>제목표시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가로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Front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태그검색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en-US" altLang="ko-KR" dirty="0" err="1"/>
              <a:t>VdataService.jsp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52790" y="1325563"/>
            <a:ext cx="10402612" cy="5470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462949" y="1763270"/>
            <a:ext cx="3660225" cy="37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8" y="1763270"/>
            <a:ext cx="7321304" cy="347249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053651" y="4676336"/>
            <a:ext cx="2802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태그입력후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쉼표로 구분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검색시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태그 관련 서비스 검색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32285" y="4225786"/>
            <a:ext cx="3261946" cy="214330"/>
          </a:xfrm>
          <a:prstGeom prst="rect">
            <a:avLst/>
          </a:prstGeom>
          <a:solidFill>
            <a:schemeClr val="bg1">
              <a:alpha val="6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94231" y="4167330"/>
            <a:ext cx="1143000" cy="33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검색버튼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flipV="1">
            <a:off x="7165731" y="3381375"/>
            <a:ext cx="130419" cy="78595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96150" y="2809875"/>
            <a:ext cx="1158764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기상관측 현황</a:t>
            </a:r>
          </a:p>
        </p:txBody>
      </p:sp>
      <p:cxnSp>
        <p:nvCxnSpPr>
          <p:cNvPr id="21" name="직선 화살표 연결선 20"/>
          <p:cNvCxnSpPr>
            <a:stCxn id="7" idx="3"/>
            <a:endCxn id="24" idx="1"/>
          </p:cNvCxnSpPr>
          <p:nvPr/>
        </p:nvCxnSpPr>
        <p:spPr>
          <a:xfrm>
            <a:off x="8454914" y="3128963"/>
            <a:ext cx="422075" cy="35112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76989" y="3156920"/>
            <a:ext cx="280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페이지전환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VdataServiceReport.jsp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Front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–  </a:t>
            </a:r>
            <a:r>
              <a:rPr lang="ko-KR" altLang="en-US" dirty="0" smtClean="0"/>
              <a:t>기상관측 현황</a:t>
            </a:r>
            <a:r>
              <a:rPr lang="en-US" altLang="ko-KR" dirty="0" smtClean="0"/>
              <a:t>  BI</a:t>
            </a:r>
            <a:r>
              <a:rPr lang="ko-KR" altLang="en-US" dirty="0" err="1" smtClean="0"/>
              <a:t>레포트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en-US" altLang="ko-KR" dirty="0" err="1" smtClean="0"/>
              <a:t>VdataServiceReport.jsp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52790" y="1325563"/>
            <a:ext cx="10402612" cy="5470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1109" y="1558262"/>
            <a:ext cx="7958591" cy="463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000" dirty="0" smtClean="0">
                <a:solidFill>
                  <a:srgbClr val="FF0000"/>
                </a:solidFill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76655" y="1913545"/>
            <a:ext cx="6767269" cy="3925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Iframe (width=100%)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*Report ID</a:t>
            </a:r>
            <a:r>
              <a:rPr lang="ko-KR" altLang="en-US" dirty="0" err="1" smtClean="0">
                <a:solidFill>
                  <a:schemeClr val="tx1"/>
                </a:solidFill>
              </a:rPr>
              <a:t>전달시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에서 추출한 데이터서비스정보의 </a:t>
            </a:r>
            <a:r>
              <a:rPr lang="en-US" altLang="ko-KR" dirty="0" smtClean="0">
                <a:solidFill>
                  <a:schemeClr val="tx1"/>
                </a:solidFill>
              </a:rPr>
              <a:t>report id</a:t>
            </a:r>
            <a:r>
              <a:rPr lang="ko-KR" altLang="en-US" dirty="0" smtClean="0">
                <a:solidFill>
                  <a:schemeClr val="tx1"/>
                </a:solidFill>
              </a:rPr>
              <a:t>값을 </a:t>
            </a:r>
            <a:r>
              <a:rPr lang="ko-KR" altLang="en-US" dirty="0" err="1" smtClean="0">
                <a:solidFill>
                  <a:schemeClr val="tx1"/>
                </a:solidFill>
              </a:rPr>
              <a:t>전달할것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BI </a:t>
            </a:r>
            <a:r>
              <a:rPr lang="ko-KR" altLang="en-US" dirty="0" smtClean="0"/>
              <a:t>시각화 </a:t>
            </a:r>
            <a:r>
              <a:rPr lang="en-US" altLang="ko-KR" dirty="0" err="1" smtClean="0"/>
              <a:t>iCanvas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2" y="1182414"/>
            <a:ext cx="10402612" cy="521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10" y="1993692"/>
            <a:ext cx="5224255" cy="415700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071109" y="1558262"/>
            <a:ext cx="7958591" cy="463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000" dirty="0" smtClean="0">
                <a:solidFill>
                  <a:srgbClr val="FF0000"/>
                </a:solidFill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51837" y="1419952"/>
            <a:ext cx="3273748" cy="57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구별 습도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기온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풍속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929754" y="2514600"/>
            <a:ext cx="3598518" cy="15575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560679" y="2018793"/>
            <a:ext cx="2383052" cy="1245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95250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마포구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1450" indent="95250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95250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습도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X %</a:t>
            </a:r>
          </a:p>
          <a:p>
            <a:pPr marL="171450" indent="95250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풍속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X (m/s)</a:t>
            </a:r>
          </a:p>
          <a:p>
            <a:pPr marL="171450" indent="95250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풍향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659" y="3724941"/>
            <a:ext cx="2438260" cy="13543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667" y="4072194"/>
            <a:ext cx="282087" cy="25290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944" y="4853003"/>
            <a:ext cx="282087" cy="25290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28" y="5202570"/>
            <a:ext cx="282087" cy="2529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632" y="3582163"/>
            <a:ext cx="226036" cy="28101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187" y="3694294"/>
            <a:ext cx="226036" cy="28101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145" y="4046281"/>
            <a:ext cx="268165" cy="30473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056" y="2964394"/>
            <a:ext cx="268165" cy="30473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609293" y="2496317"/>
            <a:ext cx="280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클릭한 구의 상세 정보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Naming Role , R&amp;R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87562"/>
              </p:ext>
            </p:extLst>
          </p:nvPr>
        </p:nvGraphicFramePr>
        <p:xfrm>
          <a:off x="838202" y="944870"/>
          <a:ext cx="8471387" cy="577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05">
                  <a:extLst>
                    <a:ext uri="{9D8B030D-6E8A-4147-A177-3AD203B41FA5}">
                      <a16:colId xmlns:a16="http://schemas.microsoft.com/office/drawing/2014/main" val="1887867208"/>
                    </a:ext>
                  </a:extLst>
                </a:gridCol>
                <a:gridCol w="1855051">
                  <a:extLst>
                    <a:ext uri="{9D8B030D-6E8A-4147-A177-3AD203B41FA5}">
                      <a16:colId xmlns:a16="http://schemas.microsoft.com/office/drawing/2014/main" val="3681715823"/>
                    </a:ext>
                  </a:extLst>
                </a:gridCol>
                <a:gridCol w="1694277">
                  <a:extLst>
                    <a:ext uri="{9D8B030D-6E8A-4147-A177-3AD203B41FA5}">
                      <a16:colId xmlns:a16="http://schemas.microsoft.com/office/drawing/2014/main" val="2445568652"/>
                    </a:ext>
                  </a:extLst>
                </a:gridCol>
                <a:gridCol w="1694277">
                  <a:extLst>
                    <a:ext uri="{9D8B030D-6E8A-4147-A177-3AD203B41FA5}">
                      <a16:colId xmlns:a16="http://schemas.microsoft.com/office/drawing/2014/main" val="1314705846"/>
                    </a:ext>
                  </a:extLst>
                </a:gridCol>
                <a:gridCol w="1694277">
                  <a:extLst>
                    <a:ext uri="{9D8B030D-6E8A-4147-A177-3AD203B41FA5}">
                      <a16:colId xmlns:a16="http://schemas.microsoft.com/office/drawing/2014/main" val="3326617632"/>
                    </a:ext>
                  </a:extLst>
                </a:gridCol>
              </a:tblGrid>
              <a:tr h="328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작업내역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1179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지표코드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DustStationTime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11612"/>
                  </a:ext>
                </a:extLst>
              </a:tr>
              <a:tr h="3719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지표 </a:t>
                      </a:r>
                      <a:r>
                        <a:rPr lang="ko-KR" altLang="en-US" sz="1000" dirty="0" err="1" smtClean="0"/>
                        <a:t>물리테이블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TV_DUST_STATION_TIME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설계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임병기부장님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49032"/>
                  </a:ext>
                </a:extLst>
              </a:tr>
              <a:tr h="386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ETL</a:t>
                      </a:r>
                      <a:r>
                        <a:rPr lang="en-US" altLang="ko-KR" sz="1000" baseline="0" dirty="0" smtClean="0"/>
                        <a:t> – </a:t>
                      </a:r>
                      <a:r>
                        <a:rPr lang="en-US" altLang="ko-KR" sz="1000" baseline="0" dirty="0" err="1" smtClean="0"/>
                        <a:t>Talend</a:t>
                      </a:r>
                      <a:r>
                        <a:rPr lang="en-US" altLang="ko-KR" sz="1000" baseline="0" dirty="0" smtClean="0"/>
                        <a:t> Job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 적재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임병기부장님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95201"/>
                  </a:ext>
                </a:extLst>
              </a:tr>
              <a:tr h="386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 Mapper 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메뉴정보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sitemenu.xml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Core</a:t>
                      </a:r>
                      <a:r>
                        <a:rPr lang="en-US" altLang="ko-KR" sz="1000" baseline="0" dirty="0" smtClean="0"/>
                        <a:t> – </a:t>
                      </a:r>
                      <a:r>
                        <a:rPr lang="en-US" altLang="ko-KR" sz="1000" baseline="0" dirty="0" err="1" smtClean="0"/>
                        <a:t>sql</a:t>
                      </a:r>
                      <a:r>
                        <a:rPr lang="en-US" altLang="ko-KR" sz="1000" baseline="0" dirty="0" smtClean="0"/>
                        <a:t> mapper </a:t>
                      </a:r>
                      <a:r>
                        <a:rPr lang="ko-KR" altLang="en-US" sz="1000" baseline="0" dirty="0" smtClean="0"/>
                        <a:t>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조상범부장님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장헌영차장님지원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~21</a:t>
                      </a:r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37099"/>
                  </a:ext>
                </a:extLst>
              </a:tr>
              <a:tr h="526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 Mapper 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시각화데이터서비스정보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vdataservice.xml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Core</a:t>
                      </a:r>
                      <a:r>
                        <a:rPr lang="en-US" altLang="ko-KR" sz="1000" baseline="0" dirty="0" smtClean="0"/>
                        <a:t> – </a:t>
                      </a:r>
                      <a:r>
                        <a:rPr lang="en-US" altLang="ko-KR" sz="1000" baseline="0" dirty="0" err="1" smtClean="0"/>
                        <a:t>sql</a:t>
                      </a:r>
                      <a:r>
                        <a:rPr lang="en-US" altLang="ko-KR" sz="1000" baseline="0" dirty="0" smtClean="0"/>
                        <a:t> mapper </a:t>
                      </a:r>
                      <a:r>
                        <a:rPr lang="ko-KR" altLang="en-US" sz="1000" baseline="0" dirty="0" smtClean="0"/>
                        <a:t>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조상범부장님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장헌영차장님지원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~21</a:t>
                      </a:r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03881"/>
                  </a:ext>
                </a:extLst>
              </a:tr>
              <a:tr h="55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 Mapper 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태그검색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vdataservice.xml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Core</a:t>
                      </a:r>
                      <a:r>
                        <a:rPr lang="en-US" altLang="ko-KR" sz="1000" baseline="0" dirty="0" smtClean="0"/>
                        <a:t> – </a:t>
                      </a:r>
                      <a:r>
                        <a:rPr lang="en-US" altLang="ko-KR" sz="1000" baseline="0" dirty="0" err="1" smtClean="0"/>
                        <a:t>sql</a:t>
                      </a:r>
                      <a:r>
                        <a:rPr lang="en-US" altLang="ko-KR" sz="1000" baseline="0" dirty="0" smtClean="0"/>
                        <a:t> mapper </a:t>
                      </a:r>
                      <a:r>
                        <a:rPr lang="ko-KR" altLang="en-US" sz="1000" baseline="0" dirty="0" smtClean="0"/>
                        <a:t>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장헌영차장님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~21</a:t>
                      </a:r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46395"/>
                  </a:ext>
                </a:extLst>
              </a:tr>
              <a:tr h="55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Service Implementation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baseline="0" dirty="0" smtClean="0"/>
                        <a:t>메뉴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sitemenu</a:t>
                      </a:r>
                      <a:r>
                        <a:rPr lang="en-US" altLang="ko-KR" sz="1000" dirty="0" smtClean="0"/>
                        <a:t>/SiteMenuImpl.java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Service </a:t>
                      </a:r>
                      <a:r>
                        <a:rPr lang="ko-KR" altLang="en-US" sz="1000" dirty="0" smtClean="0"/>
                        <a:t>구현체 개발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조상범부장님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~24</a:t>
                      </a:r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35876"/>
                  </a:ext>
                </a:extLst>
              </a:tr>
              <a:tr h="681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Service Implementation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시각화데이터서비스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vdataservice</a:t>
                      </a:r>
                      <a:r>
                        <a:rPr lang="en-US" altLang="ko-KR" sz="1000" dirty="0" smtClean="0"/>
                        <a:t>/VdataServiceImpl.java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Service </a:t>
                      </a:r>
                      <a:r>
                        <a:rPr lang="ko-KR" altLang="en-US" sz="1000" dirty="0" smtClean="0"/>
                        <a:t>구현체 개발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조상범부장님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데이터서비스관련 테이블설계완료</a:t>
                      </a:r>
                      <a:r>
                        <a:rPr lang="en-US" altLang="ko-KR" sz="1000" dirty="0" smtClean="0"/>
                        <a:t>=&gt; /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임시</a:t>
                      </a:r>
                      <a:r>
                        <a:rPr lang="en-US" altLang="ko-KR" sz="1000" dirty="0" smtClean="0"/>
                        <a:t>-&gt;</a:t>
                      </a:r>
                      <a:r>
                        <a:rPr lang="ko-KR" altLang="en-US" sz="1000" dirty="0" smtClean="0"/>
                        <a:t>변경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57293"/>
                  </a:ext>
                </a:extLst>
              </a:tr>
              <a:tr h="386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 Controller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vdataservice</a:t>
                      </a:r>
                      <a:r>
                        <a:rPr lang="en-US" altLang="ko-KR" sz="1000" dirty="0" smtClean="0"/>
                        <a:t>/VdataServiceController.java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 </a:t>
                      </a:r>
                      <a:r>
                        <a:rPr lang="ko-KR" altLang="en-US" sz="1000" dirty="0" smtClean="0"/>
                        <a:t>개발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조상범부장님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1670"/>
                  </a:ext>
                </a:extLst>
              </a:tr>
              <a:tr h="386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Front JSP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vdataservice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VdataService.jsp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Jsp</a:t>
                      </a:r>
                      <a:r>
                        <a:rPr lang="en-US" altLang="ko-KR" sz="1000" dirty="0" smtClean="0"/>
                        <a:t> view </a:t>
                      </a:r>
                      <a:r>
                        <a:rPr lang="ko-KR" altLang="en-US" sz="1000" dirty="0" smtClean="0"/>
                        <a:t>개발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조상범부장님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26295"/>
                  </a:ext>
                </a:extLst>
              </a:tr>
              <a:tr h="314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BI </a:t>
                      </a:r>
                      <a:r>
                        <a:rPr lang="ko-KR" altLang="en-US" sz="1000" dirty="0" smtClean="0"/>
                        <a:t>시각화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프로토타입</a:t>
                      </a:r>
                      <a:r>
                        <a:rPr lang="en-US" altLang="ko-KR" sz="1000" dirty="0" smtClean="0"/>
                        <a:t>_04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시각화 개발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김동주부장님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24</a:t>
                      </a:r>
                      <a:r>
                        <a:rPr lang="ko-KR" altLang="en-US" sz="1000" dirty="0" smtClean="0"/>
                        <a:t>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70173"/>
                  </a:ext>
                </a:extLst>
              </a:tr>
              <a:tr h="386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테스트서버</a:t>
                      </a:r>
                      <a:r>
                        <a:rPr lang="ko-KR" altLang="en-US" sz="1000" dirty="0" smtClean="0"/>
                        <a:t> 배포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조상범부장님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장헌영차장님 지원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3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374</Words>
  <Application>Microsoft Office PowerPoint</Application>
  <PresentationFormat>와이드스크린</PresentationFormat>
  <Paragraphs>146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프로토타입 시나리오 - 4차    2016.10.20</vt:lpstr>
      <vt:lpstr>지표 데이터 – 서울시 관측소별 실시간 기상관측 현황 </vt:lpstr>
      <vt:lpstr>Front- 사이트맵(가안)</vt:lpstr>
      <vt:lpstr>주요 데이터 모델 (front)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chang.sun won</dc:creator>
  <cp:lastModifiedBy>chang.sun won</cp:lastModifiedBy>
  <cp:revision>40</cp:revision>
  <dcterms:created xsi:type="dcterms:W3CDTF">2016-10-11T04:12:02Z</dcterms:created>
  <dcterms:modified xsi:type="dcterms:W3CDTF">2016-12-09T05:45:49Z</dcterms:modified>
</cp:coreProperties>
</file>