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5696" r:id="rId1"/>
    <p:sldMasterId id="2147485789" r:id="rId2"/>
  </p:sldMasterIdLst>
  <p:notesMasterIdLst>
    <p:notesMasterId r:id="rId10"/>
  </p:notesMasterIdLst>
  <p:handoutMasterIdLst>
    <p:handoutMasterId r:id="rId11"/>
  </p:handoutMasterIdLst>
  <p:sldIdLst>
    <p:sldId id="1938" r:id="rId3"/>
    <p:sldId id="1930" r:id="rId4"/>
    <p:sldId id="1942" r:id="rId5"/>
    <p:sldId id="1941" r:id="rId6"/>
    <p:sldId id="1940" r:id="rId7"/>
    <p:sldId id="1944" r:id="rId8"/>
    <p:sldId id="1943" r:id="rId9"/>
  </p:sldIdLst>
  <p:sldSz cx="9906000" cy="6858000" type="A4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HY태명조"/>
        <a:ea typeface="HY태명조"/>
        <a:cs typeface="HY태명조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HY태명조"/>
        <a:ea typeface="HY태명조"/>
        <a:cs typeface="HY태명조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HY태명조"/>
        <a:ea typeface="HY태명조"/>
        <a:cs typeface="HY태명조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HY태명조"/>
        <a:ea typeface="HY태명조"/>
        <a:cs typeface="HY태명조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HY태명조"/>
        <a:ea typeface="HY태명조"/>
        <a:cs typeface="HY태명조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HY태명조"/>
        <a:ea typeface="HY태명조"/>
        <a:cs typeface="HY태명조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HY태명조"/>
        <a:ea typeface="HY태명조"/>
        <a:cs typeface="HY태명조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HY태명조"/>
        <a:ea typeface="HY태명조"/>
        <a:cs typeface="HY태명조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HY태명조"/>
        <a:ea typeface="HY태명조"/>
        <a:cs typeface="HY태명조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1746">
          <p15:clr>
            <a:srgbClr val="A4A3A4"/>
          </p15:clr>
        </p15:guide>
        <p15:guide id="3" pos="31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3CD"/>
    <a:srgbClr val="4F81BD"/>
    <a:srgbClr val="103991"/>
    <a:srgbClr val="1F497D"/>
    <a:srgbClr val="F3FAFF"/>
    <a:srgbClr val="DCE6F2"/>
    <a:srgbClr val="CC3300"/>
    <a:srgbClr val="ECF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9" autoAdjust="0"/>
    <p:restoredTop sz="94189" autoAdjust="0"/>
  </p:normalViewPr>
  <p:slideViewPr>
    <p:cSldViewPr snapToGrid="0" showGuides="1">
      <p:cViewPr varScale="1">
        <p:scale>
          <a:sx n="153" d="100"/>
          <a:sy n="153" d="100"/>
        </p:scale>
        <p:origin x="1818" y="108"/>
      </p:cViewPr>
      <p:guideLst>
        <p:guide orient="horz" pos="2158"/>
        <p:guide orient="horz" pos="1746"/>
        <p:guide pos="31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16"/>
    </p:cViewPr>
  </p:sorterViewPr>
  <p:notesViewPr>
    <p:cSldViewPr snapToGrid="0" showGuides="1">
      <p:cViewPr varScale="1">
        <p:scale>
          <a:sx n="74" d="100"/>
          <a:sy n="74" d="100"/>
        </p:scale>
        <p:origin x="128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8EC568F-9588-4F00-9382-945C1D877E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31" tIns="45224" rIns="90431" bIns="45224" numCol="1" anchor="t" anchorCtr="0" compatLnSpc="1">
            <a:prstTxWarp prst="textNoShape">
              <a:avLst/>
            </a:prstTxWarp>
          </a:bodyPr>
          <a:lstStyle>
            <a:lvl1pPr defTabSz="903783" eaLnBrk="0" fontAlgn="base" latinLnBrk="0" hangingPunct="0">
              <a:buFontTx/>
              <a:buNone/>
              <a:defRPr kumimoji="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8BE1693-176A-4379-9F73-11A41351BF6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3052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31" tIns="45224" rIns="90431" bIns="45224" numCol="1" anchor="t" anchorCtr="0" compatLnSpc="1">
            <a:prstTxWarp prst="textNoShape">
              <a:avLst/>
            </a:prstTxWarp>
          </a:bodyPr>
          <a:lstStyle>
            <a:lvl1pPr algn="r" defTabSz="903783" eaLnBrk="0" fontAlgn="base" latinLnBrk="0" hangingPunct="0">
              <a:buFontTx/>
              <a:buNone/>
              <a:defRPr kumimoji="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A1C99BD2-F88B-4AE9-8CA6-EFCC047FBB7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4825"/>
            <a:ext cx="293052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31" tIns="45224" rIns="90431" bIns="45224" numCol="1" anchor="b" anchorCtr="0" compatLnSpc="1">
            <a:prstTxWarp prst="textNoShape">
              <a:avLst/>
            </a:prstTxWarp>
          </a:bodyPr>
          <a:lstStyle>
            <a:lvl1pPr defTabSz="903783" eaLnBrk="0" fontAlgn="base" latinLnBrk="0" hangingPunct="0">
              <a:buFontTx/>
              <a:buNone/>
              <a:defRPr kumimoji="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66BB1371-712A-4ECF-AB9C-6837D7564CE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394825"/>
            <a:ext cx="293052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31" tIns="45224" rIns="90431" bIns="45224" numCol="1" anchor="b" anchorCtr="0" compatLnSpc="1">
            <a:prstTxWarp prst="textNoShape">
              <a:avLst/>
            </a:prstTxWarp>
          </a:bodyPr>
          <a:lstStyle>
            <a:lvl1pPr algn="r" defTabSz="903288">
              <a:defRPr kumimoji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fld id="{8EB71262-B170-49B1-91FD-DAE74A6DB5F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113A544-F99E-416B-A448-2281668DB0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31" tIns="45224" rIns="90431" bIns="45224" numCol="1" anchor="t" anchorCtr="0" compatLnSpc="1">
            <a:prstTxWarp prst="textNoShape">
              <a:avLst/>
            </a:prstTxWarp>
          </a:bodyPr>
          <a:lstStyle>
            <a:lvl1pPr defTabSz="903783" eaLnBrk="0" fontAlgn="base" latinLnBrk="0" hangingPunct="0">
              <a:buFontTx/>
              <a:buNone/>
              <a:defRPr kumimoji="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15EC03E-CCB8-42F3-8E2A-B7E006A427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31" tIns="45224" rIns="90431" bIns="45224" numCol="1" anchor="t" anchorCtr="0" compatLnSpc="1">
            <a:prstTxWarp prst="textNoShape">
              <a:avLst/>
            </a:prstTxWarp>
          </a:bodyPr>
          <a:lstStyle>
            <a:lvl1pPr algn="r" defTabSz="903783" eaLnBrk="0" fontAlgn="base" latinLnBrk="0" hangingPunct="0">
              <a:buFontTx/>
              <a:buNone/>
              <a:defRPr kumimoji="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7840D7C0-DFBC-41BA-A9FC-BA75AFE2F64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0563" y="744538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3506DA28-894F-4749-AC01-7012FDC68C3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21225"/>
            <a:ext cx="5407025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31" tIns="45224" rIns="90431" bIns="452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5E08FE1D-AB80-425F-B840-7EAA23D398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305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31" tIns="45224" rIns="90431" bIns="45224" numCol="1" anchor="b" anchorCtr="0" compatLnSpc="1">
            <a:prstTxWarp prst="textNoShape">
              <a:avLst/>
            </a:prstTxWarp>
          </a:bodyPr>
          <a:lstStyle>
            <a:lvl1pPr defTabSz="903783" eaLnBrk="0" fontAlgn="base" latinLnBrk="0" hangingPunct="0">
              <a:buFontTx/>
              <a:buNone/>
              <a:defRPr kumimoji="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E31ECAEF-D826-4109-ABB0-5F5F993991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42450"/>
            <a:ext cx="292893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31" tIns="45224" rIns="90431" bIns="45224" numCol="1" anchor="b" anchorCtr="0" compatLnSpc="1">
            <a:prstTxWarp prst="textNoShape">
              <a:avLst/>
            </a:prstTxWarp>
          </a:bodyPr>
          <a:lstStyle>
            <a:lvl1pPr algn="r" defTabSz="903288">
              <a:defRPr kumimoji="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fld id="{864E4696-4BC8-48F6-BE29-394A571B884D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>
            <a:extLst>
              <a:ext uri="{FF2B5EF4-FFF2-40B4-BE49-F238E27FC236}">
                <a16:creationId xmlns:a16="http://schemas.microsoft.com/office/drawing/2014/main" id="{90A5E1B3-300F-4EA9-B052-9D6DE9ADDC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슬라이드 노트 개체 틀 2">
            <a:extLst>
              <a:ext uri="{FF2B5EF4-FFF2-40B4-BE49-F238E27FC236}">
                <a16:creationId xmlns:a16="http://schemas.microsoft.com/office/drawing/2014/main" id="{FDA65FB5-B44F-4BF0-B2C4-C3ACD2FD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48132" name="슬라이드 번호 개체 틀 3">
            <a:extLst>
              <a:ext uri="{FF2B5EF4-FFF2-40B4-BE49-F238E27FC236}">
                <a16:creationId xmlns:a16="http://schemas.microsoft.com/office/drawing/2014/main" id="{BFD2741A-9F71-4FE8-B437-06F71D4C5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7713" indent="-287338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50938" indent="-230188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11313" indent="-230188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71688" indent="-230188" defTabSz="9032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28888" indent="-230188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86088" indent="-230188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43288" indent="-230188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900488" indent="-230188" defTabSz="9032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A48F20-E92D-4D4E-AD83-B38B1ACCC644}" type="slidenum">
              <a:rPr lang="ko-KR" altLang="en-US">
                <a:ea typeface="HY태명조"/>
              </a:rPr>
              <a:pPr>
                <a:spcBef>
                  <a:spcPct val="0"/>
                </a:spcBef>
              </a:pPr>
              <a:t>0</a:t>
            </a:fld>
            <a:endParaRPr lang="en-US" altLang="ko-KR">
              <a:ea typeface="HY태명조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>
            <a:extLst>
              <a:ext uri="{FF2B5EF4-FFF2-40B4-BE49-F238E27FC236}">
                <a16:creationId xmlns:a16="http://schemas.microsoft.com/office/drawing/2014/main" id="{D1EF9C01-7FF0-4F70-9ECF-280A564839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슬라이드 노트 개체 틀 2">
            <a:extLst>
              <a:ext uri="{FF2B5EF4-FFF2-40B4-BE49-F238E27FC236}">
                <a16:creationId xmlns:a16="http://schemas.microsoft.com/office/drawing/2014/main" id="{6126F8B7-DC09-4453-A6ED-799C0AB8E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49156" name="슬라이드 번호 개체 틀 3">
            <a:extLst>
              <a:ext uri="{FF2B5EF4-FFF2-40B4-BE49-F238E27FC236}">
                <a16:creationId xmlns:a16="http://schemas.microsoft.com/office/drawing/2014/main" id="{CFE25627-B98C-42FD-9837-C4B6FEC9F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1pPr>
            <a:lvl2pPr marL="742950" indent="-285750"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2pPr>
            <a:lvl3pPr marL="1143000" indent="-228600"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3pPr>
            <a:lvl4pPr marL="1600200" indent="-228600"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4pPr>
            <a:lvl5pPr marL="2057400" indent="-228600"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9pPr>
          </a:lstStyle>
          <a:p>
            <a:fld id="{84A632A4-767C-4094-B177-04982D0D7070}" type="slidenum">
              <a:rPr kumimoji="0" lang="ko-KR" altLang="en-US">
                <a:latin typeface="Arial" panose="020B0604020202020204" pitchFamily="34" charset="0"/>
              </a:rPr>
              <a:pPr/>
              <a:t>1</a:t>
            </a:fld>
            <a:endParaRPr kumimoji="0" lang="en-US" altLang="ko-K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>
            <a:extLst>
              <a:ext uri="{FF2B5EF4-FFF2-40B4-BE49-F238E27FC236}">
                <a16:creationId xmlns:a16="http://schemas.microsoft.com/office/drawing/2014/main" id="{D1EF9C01-7FF0-4F70-9ECF-280A564839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슬라이드 노트 개체 틀 2">
            <a:extLst>
              <a:ext uri="{FF2B5EF4-FFF2-40B4-BE49-F238E27FC236}">
                <a16:creationId xmlns:a16="http://schemas.microsoft.com/office/drawing/2014/main" id="{6126F8B7-DC09-4453-A6ED-799C0AB8E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49156" name="슬라이드 번호 개체 틀 3">
            <a:extLst>
              <a:ext uri="{FF2B5EF4-FFF2-40B4-BE49-F238E27FC236}">
                <a16:creationId xmlns:a16="http://schemas.microsoft.com/office/drawing/2014/main" id="{CFE25627-B98C-42FD-9837-C4B6FEC9F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1pPr>
            <a:lvl2pPr marL="742950" indent="-285750"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2pPr>
            <a:lvl3pPr marL="1143000" indent="-228600"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3pPr>
            <a:lvl4pPr marL="1600200" indent="-228600"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4pPr>
            <a:lvl5pPr marL="2057400" indent="-228600"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9pPr>
          </a:lstStyle>
          <a:p>
            <a:fld id="{84A632A4-767C-4094-B177-04982D0D7070}" type="slidenum">
              <a:rPr kumimoji="0" lang="ko-KR" altLang="en-US"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8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>
            <a:extLst>
              <a:ext uri="{FF2B5EF4-FFF2-40B4-BE49-F238E27FC236}">
                <a16:creationId xmlns:a16="http://schemas.microsoft.com/office/drawing/2014/main" id="{D1EF9C01-7FF0-4F70-9ECF-280A564839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슬라이드 노트 개체 틀 2">
            <a:extLst>
              <a:ext uri="{FF2B5EF4-FFF2-40B4-BE49-F238E27FC236}">
                <a16:creationId xmlns:a16="http://schemas.microsoft.com/office/drawing/2014/main" id="{6126F8B7-DC09-4453-A6ED-799C0AB8E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49156" name="슬라이드 번호 개체 틀 3">
            <a:extLst>
              <a:ext uri="{FF2B5EF4-FFF2-40B4-BE49-F238E27FC236}">
                <a16:creationId xmlns:a16="http://schemas.microsoft.com/office/drawing/2014/main" id="{CFE25627-B98C-42FD-9837-C4B6FEC9F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1pPr>
            <a:lvl2pPr marL="742950" indent="-285750"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2pPr>
            <a:lvl3pPr marL="1143000" indent="-228600"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3pPr>
            <a:lvl4pPr marL="1600200" indent="-228600"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4pPr>
            <a:lvl5pPr marL="2057400" indent="-228600"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9pPr>
          </a:lstStyle>
          <a:p>
            <a:fld id="{84A632A4-767C-4094-B177-04982D0D7070}" type="slidenum">
              <a:rPr kumimoji="0" lang="ko-KR" altLang="en-US"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8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>
            <a:extLst>
              <a:ext uri="{FF2B5EF4-FFF2-40B4-BE49-F238E27FC236}">
                <a16:creationId xmlns:a16="http://schemas.microsoft.com/office/drawing/2014/main" id="{D1EF9C01-7FF0-4F70-9ECF-280A564839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슬라이드 노트 개체 틀 2">
            <a:extLst>
              <a:ext uri="{FF2B5EF4-FFF2-40B4-BE49-F238E27FC236}">
                <a16:creationId xmlns:a16="http://schemas.microsoft.com/office/drawing/2014/main" id="{6126F8B7-DC09-4453-A6ED-799C0AB8E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49156" name="슬라이드 번호 개체 틀 3">
            <a:extLst>
              <a:ext uri="{FF2B5EF4-FFF2-40B4-BE49-F238E27FC236}">
                <a16:creationId xmlns:a16="http://schemas.microsoft.com/office/drawing/2014/main" id="{CFE25627-B98C-42FD-9837-C4B6FEC9F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1pPr>
            <a:lvl2pPr marL="742950" indent="-285750"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2pPr>
            <a:lvl3pPr marL="1143000" indent="-228600"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3pPr>
            <a:lvl4pPr marL="1600200" indent="-228600"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4pPr>
            <a:lvl5pPr marL="2057400" indent="-228600"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9pPr>
          </a:lstStyle>
          <a:p>
            <a:fld id="{84A632A4-767C-4094-B177-04982D0D7070}" type="slidenum">
              <a:rPr kumimoji="0" lang="ko-KR" altLang="en-US"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6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>
            <a:extLst>
              <a:ext uri="{FF2B5EF4-FFF2-40B4-BE49-F238E27FC236}">
                <a16:creationId xmlns:a16="http://schemas.microsoft.com/office/drawing/2014/main" id="{D1EF9C01-7FF0-4F70-9ECF-280A564839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슬라이드 노트 개체 틀 2">
            <a:extLst>
              <a:ext uri="{FF2B5EF4-FFF2-40B4-BE49-F238E27FC236}">
                <a16:creationId xmlns:a16="http://schemas.microsoft.com/office/drawing/2014/main" id="{6126F8B7-DC09-4453-A6ED-799C0AB8E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Arial" panose="020B0604020202020204" pitchFamily="34" charset="0"/>
            </a:endParaRPr>
          </a:p>
        </p:txBody>
      </p:sp>
      <p:sp>
        <p:nvSpPr>
          <p:cNvPr id="49156" name="슬라이드 번호 개체 틀 3">
            <a:extLst>
              <a:ext uri="{FF2B5EF4-FFF2-40B4-BE49-F238E27FC236}">
                <a16:creationId xmlns:a16="http://schemas.microsoft.com/office/drawing/2014/main" id="{CFE25627-B98C-42FD-9837-C4B6FEC9F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1pPr>
            <a:lvl2pPr marL="742950" indent="-285750"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2pPr>
            <a:lvl3pPr marL="1143000" indent="-228600"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3pPr>
            <a:lvl4pPr marL="1600200" indent="-228600"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4pPr>
            <a:lvl5pPr marL="2057400" indent="-228600" defTabSz="903288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9pPr>
          </a:lstStyle>
          <a:p>
            <a:fld id="{84A632A4-767C-4094-B177-04982D0D7070}" type="slidenum">
              <a:rPr kumimoji="0" lang="ko-KR" altLang="en-US"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9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전체 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9E87AB-CD45-4F86-93C3-7AA51FA5DF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3647422" y="1622740"/>
            <a:ext cx="6348731" cy="5389808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5" name="Line 13">
            <a:extLst>
              <a:ext uri="{FF2B5EF4-FFF2-40B4-BE49-F238E27FC236}">
                <a16:creationId xmlns:a16="http://schemas.microsoft.com/office/drawing/2014/main" id="{1607B2D3-3A8A-4AE1-9628-894AE07C5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375" y="4289425"/>
            <a:ext cx="8667750" cy="0"/>
          </a:xfrm>
          <a:prstGeom prst="line">
            <a:avLst/>
          </a:prstGeom>
          <a:noFill/>
          <a:ln w="28575">
            <a:solidFill>
              <a:srgbClr val="10399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9F368E02-ABA9-487C-BA0E-527B3C896724}"/>
              </a:ext>
            </a:extLst>
          </p:cNvPr>
          <p:cNvSpPr>
            <a:spLocks/>
          </p:cNvSpPr>
          <p:nvPr/>
        </p:nvSpPr>
        <p:spPr bwMode="auto">
          <a:xfrm>
            <a:off x="8791575" y="2103438"/>
            <a:ext cx="1065213" cy="3622675"/>
          </a:xfrm>
          <a:custGeom>
            <a:avLst/>
            <a:gdLst>
              <a:gd name="T0" fmla="*/ 2147483647 w 661"/>
              <a:gd name="T1" fmla="*/ 0 h 2245"/>
              <a:gd name="T2" fmla="*/ 0 w 661"/>
              <a:gd name="T3" fmla="*/ 2147483647 h 2245"/>
              <a:gd name="T4" fmla="*/ 2147483647 w 661"/>
              <a:gd name="T5" fmla="*/ 2147483647 h 22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1" h="2245">
                <a:moveTo>
                  <a:pt x="661" y="0"/>
                </a:moveTo>
                <a:lnTo>
                  <a:pt x="0" y="2032"/>
                </a:lnTo>
                <a:lnTo>
                  <a:pt x="661" y="2245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8" name="그림 11" descr="CAU(둥근UI).gif">
            <a:extLst>
              <a:ext uri="{FF2B5EF4-FFF2-40B4-BE49-F238E27FC236}">
                <a16:creationId xmlns:a16="http://schemas.microsoft.com/office/drawing/2014/main" id="{C08AA4D8-F44E-4CC0-B526-62F8DA3470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096963"/>
            <a:ext cx="1785937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0044" y="4494420"/>
            <a:ext cx="3423321" cy="1417049"/>
          </a:xfrm>
          <a:prstGeom prst="rect">
            <a:avLst/>
          </a:prstGeom>
          <a:ln algn="ctr"/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subtitle style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6791" y="3549162"/>
            <a:ext cx="7366000" cy="366712"/>
          </a:xfrm>
          <a:prstGeom prst="rect">
            <a:avLst/>
          </a:prstGeom>
          <a:ln/>
        </p:spPr>
        <p:txBody>
          <a:bodyPr/>
          <a:lstStyle>
            <a:lvl1pPr>
              <a:defRPr sz="320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481789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세부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2382373-068F-4C38-9254-6F53CF1309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3647422" y="1622740"/>
            <a:ext cx="6348731" cy="5389808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5" name="Line 2">
            <a:extLst>
              <a:ext uri="{FF2B5EF4-FFF2-40B4-BE49-F238E27FC236}">
                <a16:creationId xmlns:a16="http://schemas.microsoft.com/office/drawing/2014/main" id="{2970E806-4892-42EA-8E3A-76EEEE9E56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5313" y="4659313"/>
            <a:ext cx="8932862" cy="0"/>
          </a:xfrm>
          <a:prstGeom prst="line">
            <a:avLst/>
          </a:prstGeom>
          <a:noFill/>
          <a:ln w="28575">
            <a:solidFill>
              <a:srgbClr val="10399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3186" y="3848934"/>
            <a:ext cx="8420100" cy="600079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3189" y="4818004"/>
            <a:ext cx="4073924" cy="6381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buFont typeface="Wingdings" panose="05000000000000000000" pitchFamily="2" charset="2"/>
              <a:buChar char="§"/>
              <a:defRPr sz="2000" b="1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3186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5">
            <a:extLst>
              <a:ext uri="{FF2B5EF4-FFF2-40B4-BE49-F238E27FC236}">
                <a16:creationId xmlns:a16="http://schemas.microsoft.com/office/drawing/2014/main" id="{5E7ED91D-39D4-4823-82CE-93827E61774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95263" y="777875"/>
            <a:ext cx="9594850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15FE1-D360-4117-A960-551D1B3E6E06}"/>
              </a:ext>
            </a:extLst>
          </p:cNvPr>
          <p:cNvSpPr txBox="1"/>
          <p:nvPr userDrawn="1"/>
        </p:nvSpPr>
        <p:spPr>
          <a:xfrm>
            <a:off x="0" y="6605588"/>
            <a:ext cx="974725" cy="2508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lIns="0" tIns="36000" rIns="0" bIns="0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7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+mn-cs"/>
              </a:rPr>
              <a:t>             </a:t>
            </a:r>
            <a:r>
              <a:rPr kumimoji="0" lang="en-US" altLang="ko-KR" sz="1000" b="1" spc="-9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+mn-cs"/>
              </a:rPr>
              <a:t>2019</a:t>
            </a:r>
            <a:endParaRPr kumimoji="0" lang="ko-KR" altLang="en-US" sz="1000" b="1" spc="-90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08A8D-296D-4FC5-A031-94B6C9A7B0A1}"/>
              </a:ext>
            </a:extLst>
          </p:cNvPr>
          <p:cNvSpPr txBox="1"/>
          <p:nvPr userDrawn="1"/>
        </p:nvSpPr>
        <p:spPr>
          <a:xfrm>
            <a:off x="9232900" y="6635750"/>
            <a:ext cx="677863" cy="2206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lIns="0" tIns="36000" rIns="0" bIns="0" anchor="ctr"/>
          <a:lstStyle>
            <a:lvl1pPr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fld id="{36A6F977-D402-43A3-A7D9-A0CB669ADD45}" type="slidenum">
              <a:rPr kumimoji="0" lang="ko-KR" altLang="en-US" sz="900">
                <a:solidFill>
                  <a:srgbClr val="FFFFFF"/>
                </a:solidFill>
                <a:latin typeface="가는각진제목체" pitchFamily="18" charset="-127"/>
                <a:ea typeface="가는각진제목체" pitchFamily="18" charset="-127"/>
              </a:rPr>
              <a:pPr algn="ctr" eaLnBrk="1" hangingPunct="1">
                <a:lnSpc>
                  <a:spcPct val="110000"/>
                </a:lnSpc>
              </a:pPr>
              <a:t>‹#›</a:t>
            </a:fld>
            <a:r>
              <a:rPr kumimoji="0" lang="en-US" altLang="ko-KR" sz="900" dirty="0">
                <a:solidFill>
                  <a:srgbClr val="FFFFFF"/>
                </a:solidFill>
                <a:latin typeface="가는각진제목체" pitchFamily="18" charset="-127"/>
                <a:ea typeface="가는각진제목체" pitchFamily="18" charset="-127"/>
              </a:rPr>
              <a:t>/5</a:t>
            </a:r>
          </a:p>
        </p:txBody>
      </p:sp>
      <p:grpSp>
        <p:nvGrpSpPr>
          <p:cNvPr id="14" name="그룹 15">
            <a:extLst>
              <a:ext uri="{FF2B5EF4-FFF2-40B4-BE49-F238E27FC236}">
                <a16:creationId xmlns:a16="http://schemas.microsoft.com/office/drawing/2014/main" id="{811E7707-93BE-459A-BBEC-6C4AB6BF76B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6363" y="6634163"/>
            <a:ext cx="365125" cy="203200"/>
            <a:chOff x="8027988" y="149225"/>
            <a:chExt cx="936625" cy="531813"/>
          </a:xfrm>
        </p:grpSpPr>
        <p:pic>
          <p:nvPicPr>
            <p:cNvPr id="15" name="Picture 4" descr="투명_CAU_흰색">
              <a:extLst>
                <a:ext uri="{FF2B5EF4-FFF2-40B4-BE49-F238E27FC236}">
                  <a16:creationId xmlns:a16="http://schemas.microsoft.com/office/drawing/2014/main" id="{86D27437-85A8-45E0-9712-DE33635FA7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7988" y="260350"/>
              <a:ext cx="885825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 descr="투명_사각형">
              <a:extLst>
                <a:ext uri="{FF2B5EF4-FFF2-40B4-BE49-F238E27FC236}">
                  <a16:creationId xmlns:a16="http://schemas.microsoft.com/office/drawing/2014/main" id="{5473890C-EF50-416C-8F8B-F9410C523C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8713" y="149225"/>
              <a:ext cx="21590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94472" y="232303"/>
            <a:ext cx="5772641" cy="50006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내용 개체 틀 21"/>
          <p:cNvSpPr>
            <a:spLocks noGrp="1"/>
          </p:cNvSpPr>
          <p:nvPr>
            <p:ph sz="quarter" idx="10"/>
          </p:nvPr>
        </p:nvSpPr>
        <p:spPr>
          <a:xfrm>
            <a:off x="387793" y="1117600"/>
            <a:ext cx="9039542" cy="523168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b="1"/>
            </a:lvl1pPr>
            <a:lvl2pPr marL="742950" indent="-28575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1978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 그림전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>
            <a:extLst>
              <a:ext uri="{FF2B5EF4-FFF2-40B4-BE49-F238E27FC236}">
                <a16:creationId xmlns:a16="http://schemas.microsoft.com/office/drawing/2014/main" id="{19A21C4C-B110-4762-A242-87D0CE2BBC0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95263" y="777875"/>
            <a:ext cx="9594850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6371E-2F31-4C23-9021-F0B1D1D5ADD4}"/>
              </a:ext>
            </a:extLst>
          </p:cNvPr>
          <p:cNvSpPr txBox="1"/>
          <p:nvPr userDrawn="1"/>
        </p:nvSpPr>
        <p:spPr>
          <a:xfrm>
            <a:off x="0" y="6605588"/>
            <a:ext cx="974725" cy="2508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lIns="0" tIns="36000" rIns="0" bIns="0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7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+mn-cs"/>
              </a:rPr>
              <a:t>             </a:t>
            </a:r>
            <a:r>
              <a:rPr kumimoji="0" lang="en-US" altLang="ko-KR" sz="1000" b="1" spc="-9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+mn-cs"/>
              </a:rPr>
              <a:t>2018</a:t>
            </a:r>
            <a:r>
              <a:rPr kumimoji="0" lang="en-US" altLang="ko-KR" sz="1000" b="1" spc="-90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+mn-cs"/>
              </a:rPr>
              <a:t>+</a:t>
            </a:r>
            <a:endParaRPr kumimoji="0" lang="ko-KR" altLang="en-US" sz="1000" b="1" spc="-90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4C041-7994-4191-9E91-73BC2843CD72}"/>
              </a:ext>
            </a:extLst>
          </p:cNvPr>
          <p:cNvSpPr txBox="1"/>
          <p:nvPr userDrawn="1"/>
        </p:nvSpPr>
        <p:spPr>
          <a:xfrm>
            <a:off x="9232900" y="6635750"/>
            <a:ext cx="679450" cy="2206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lIns="0" tIns="36000" rIns="0" bIns="0" anchor="ctr"/>
          <a:lstStyle>
            <a:lvl1pPr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fld id="{E4B089ED-83E8-4449-A704-024BA0CC98BA}" type="slidenum">
              <a:rPr kumimoji="0" lang="ko-KR" altLang="en-US" sz="900">
                <a:solidFill>
                  <a:srgbClr val="FFFFFF"/>
                </a:solidFill>
                <a:latin typeface="가는각진제목체" pitchFamily="18" charset="-127"/>
                <a:ea typeface="가는각진제목체" pitchFamily="18" charset="-127"/>
              </a:rPr>
              <a:pPr algn="ctr" eaLnBrk="1" hangingPunct="1">
                <a:lnSpc>
                  <a:spcPct val="110000"/>
                </a:lnSpc>
              </a:pPr>
              <a:t>‹#›</a:t>
            </a:fld>
            <a:r>
              <a:rPr kumimoji="0" lang="en-US" altLang="ko-KR" sz="900">
                <a:solidFill>
                  <a:srgbClr val="FFFFFF"/>
                </a:solidFill>
                <a:latin typeface="가는각진제목체" pitchFamily="18" charset="-127"/>
                <a:ea typeface="가는각진제목체" pitchFamily="18" charset="-127"/>
              </a:rPr>
              <a:t>/20</a:t>
            </a:r>
          </a:p>
        </p:txBody>
      </p:sp>
      <p:grpSp>
        <p:nvGrpSpPr>
          <p:cNvPr id="11" name="그룹 15">
            <a:extLst>
              <a:ext uri="{FF2B5EF4-FFF2-40B4-BE49-F238E27FC236}">
                <a16:creationId xmlns:a16="http://schemas.microsoft.com/office/drawing/2014/main" id="{5BB81AE7-4CEB-494F-82A6-16549DF8944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6363" y="6634163"/>
            <a:ext cx="365125" cy="203200"/>
            <a:chOff x="8027988" y="149225"/>
            <a:chExt cx="936625" cy="531813"/>
          </a:xfrm>
        </p:grpSpPr>
        <p:pic>
          <p:nvPicPr>
            <p:cNvPr id="12" name="Picture 4" descr="투명_CAU_흰색">
              <a:extLst>
                <a:ext uri="{FF2B5EF4-FFF2-40B4-BE49-F238E27FC236}">
                  <a16:creationId xmlns:a16="http://schemas.microsoft.com/office/drawing/2014/main" id="{62C451B7-8B33-4547-811C-378D6E30B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7988" y="260350"/>
              <a:ext cx="885825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5" descr="투명_사각형">
              <a:extLst>
                <a:ext uri="{FF2B5EF4-FFF2-40B4-BE49-F238E27FC236}">
                  <a16:creationId xmlns:a16="http://schemas.microsoft.com/office/drawing/2014/main" id="{587E1520-353E-4A63-A179-8D71EDB78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8713" y="149225"/>
              <a:ext cx="21590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94472" y="232303"/>
            <a:ext cx="5772641" cy="50006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내용 개체 틀 21"/>
          <p:cNvSpPr>
            <a:spLocks noGrp="1"/>
          </p:cNvSpPr>
          <p:nvPr>
            <p:ph sz="quarter" idx="10"/>
          </p:nvPr>
        </p:nvSpPr>
        <p:spPr>
          <a:xfrm>
            <a:off x="387793" y="1117600"/>
            <a:ext cx="9039542" cy="523168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2773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7902D7-DDBA-4E3B-8A65-98C6DEC8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A83E29-74E6-4371-BA9C-A724BC25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29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>
            <a:extLst>
              <a:ext uri="{FF2B5EF4-FFF2-40B4-BE49-F238E27FC236}">
                <a16:creationId xmlns:a16="http://schemas.microsoft.com/office/drawing/2014/main" id="{498CEE4B-4DCB-46AC-87EF-C2C80F71326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95263" y="777875"/>
            <a:ext cx="9594850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B1918-4086-45EA-A81A-3B07E835128D}"/>
              </a:ext>
            </a:extLst>
          </p:cNvPr>
          <p:cNvSpPr txBox="1"/>
          <p:nvPr userDrawn="1"/>
        </p:nvSpPr>
        <p:spPr>
          <a:xfrm>
            <a:off x="0" y="6605588"/>
            <a:ext cx="974725" cy="2508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lIns="0" tIns="36000" rIns="0" bIns="0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7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+mn-cs"/>
              </a:rPr>
              <a:t>             </a:t>
            </a:r>
            <a:r>
              <a:rPr kumimoji="0" lang="en-US" altLang="ko-KR" sz="1000" b="1" spc="-9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+mn-cs"/>
              </a:rPr>
              <a:t>2018</a:t>
            </a:r>
            <a:r>
              <a:rPr kumimoji="0" lang="en-US" altLang="ko-KR" sz="1000" b="1" spc="-90" baseline="30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/>
                <a:cs typeface="+mn-cs"/>
              </a:rPr>
              <a:t>+</a:t>
            </a:r>
            <a:endParaRPr kumimoji="0" lang="ko-KR" altLang="en-US" sz="1000" b="1" spc="-90" baseline="30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grpSp>
        <p:nvGrpSpPr>
          <p:cNvPr id="9" name="그룹 11">
            <a:extLst>
              <a:ext uri="{FF2B5EF4-FFF2-40B4-BE49-F238E27FC236}">
                <a16:creationId xmlns:a16="http://schemas.microsoft.com/office/drawing/2014/main" id="{1BB56E16-25F8-4175-874F-3665618581A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6363" y="6634163"/>
            <a:ext cx="365125" cy="203200"/>
            <a:chOff x="8027988" y="149225"/>
            <a:chExt cx="936625" cy="531813"/>
          </a:xfrm>
        </p:grpSpPr>
        <p:pic>
          <p:nvPicPr>
            <p:cNvPr id="10" name="Picture 4" descr="투명_CAU_흰색">
              <a:extLst>
                <a:ext uri="{FF2B5EF4-FFF2-40B4-BE49-F238E27FC236}">
                  <a16:creationId xmlns:a16="http://schemas.microsoft.com/office/drawing/2014/main" id="{70EEE317-59C3-4045-8312-A66E7987FA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7988" y="260350"/>
              <a:ext cx="885825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5" descr="투명_사각형">
              <a:extLst>
                <a:ext uri="{FF2B5EF4-FFF2-40B4-BE49-F238E27FC236}">
                  <a16:creationId xmlns:a16="http://schemas.microsoft.com/office/drawing/2014/main" id="{E2BE3521-C7A2-4B2A-90D3-C45637ABC5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8713" y="149225"/>
              <a:ext cx="21590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023FBB7-4FCB-4A1E-AE01-02EB8DD26A39}"/>
              </a:ext>
            </a:extLst>
          </p:cNvPr>
          <p:cNvSpPr txBox="1"/>
          <p:nvPr userDrawn="1"/>
        </p:nvSpPr>
        <p:spPr>
          <a:xfrm>
            <a:off x="9244013" y="6630988"/>
            <a:ext cx="679450" cy="2190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lIns="0" tIns="36000" rIns="0" bIns="0" anchor="ctr"/>
          <a:lstStyle>
            <a:lvl1pPr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HY태명조"/>
                <a:ea typeface="HY태명조"/>
                <a:cs typeface="HY태명조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fld id="{CA2B8D4A-0B41-4CD4-9465-D6C03C8D70EB}" type="slidenum">
              <a:rPr kumimoji="0" lang="ko-KR" altLang="en-US" sz="900">
                <a:solidFill>
                  <a:srgbClr val="FFFFFF"/>
                </a:solidFill>
                <a:latin typeface="가는각진제목체" pitchFamily="18" charset="-127"/>
                <a:ea typeface="가는각진제목체" pitchFamily="18" charset="-127"/>
              </a:rPr>
              <a:pPr algn="ctr" eaLnBrk="1" hangingPunct="1">
                <a:lnSpc>
                  <a:spcPct val="110000"/>
                </a:lnSpc>
              </a:pPr>
              <a:t>‹#›</a:t>
            </a:fld>
            <a:r>
              <a:rPr kumimoji="0" lang="en-US" altLang="ko-KR" sz="900">
                <a:solidFill>
                  <a:srgbClr val="FFFFFF"/>
                </a:solidFill>
                <a:latin typeface="가는각진제목체" pitchFamily="18" charset="-127"/>
                <a:ea typeface="가는각진제목체" pitchFamily="18" charset="-127"/>
              </a:rPr>
              <a:t>19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472" y="232303"/>
            <a:ext cx="5772641" cy="50006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내용 개체 틀 1"/>
          <p:cNvSpPr>
            <a:spLocks noGrp="1"/>
          </p:cNvSpPr>
          <p:nvPr>
            <p:ph idx="4294967295"/>
          </p:nvPr>
        </p:nvSpPr>
        <p:spPr>
          <a:xfrm>
            <a:off x="387793" y="1117600"/>
            <a:ext cx="8915400" cy="4764088"/>
          </a:xfrm>
        </p:spPr>
        <p:txBody>
          <a:bodyPr>
            <a:normAutofit/>
          </a:bodyPr>
          <a:lstStyle/>
          <a:p>
            <a:r>
              <a:rPr lang="ko-KR" altLang="en-US" dirty="0"/>
              <a:t>관리 대상 및 범위의 광 </a:t>
            </a:r>
            <a:r>
              <a:rPr lang="ko-KR" altLang="en-US" dirty="0" err="1"/>
              <a:t>범위성</a:t>
            </a:r>
            <a:endParaRPr lang="en-US" altLang="ko-KR" dirty="0"/>
          </a:p>
          <a:p>
            <a:pPr lvl="1"/>
            <a:r>
              <a:rPr lang="ko-KR" altLang="en-US" dirty="0"/>
              <a:t>조직이 보유하고 있는 유</a:t>
            </a:r>
            <a:r>
              <a:rPr lang="en-US" altLang="ko-KR" dirty="0"/>
              <a:t>·</a:t>
            </a:r>
            <a:r>
              <a:rPr lang="ko-KR" altLang="en-US" dirty="0"/>
              <a:t>무형 자산</a:t>
            </a:r>
            <a:r>
              <a:rPr lang="en-US" altLang="ko-KR" dirty="0"/>
              <a:t>(</a:t>
            </a:r>
            <a:r>
              <a:rPr lang="ko-KR" altLang="en-US" dirty="0"/>
              <a:t>기술</a:t>
            </a:r>
            <a:r>
              <a:rPr lang="en-US" altLang="ko-KR" dirty="0"/>
              <a:t>, </a:t>
            </a:r>
            <a:r>
              <a:rPr lang="ko-KR" altLang="en-US" dirty="0"/>
              <a:t>인력</a:t>
            </a:r>
            <a:r>
              <a:rPr lang="en-US" altLang="ko-KR" dirty="0"/>
              <a:t>, </a:t>
            </a:r>
            <a:r>
              <a:rPr lang="ko-KR" altLang="en-US" dirty="0"/>
              <a:t>장비</a:t>
            </a:r>
            <a:r>
              <a:rPr lang="en-US" altLang="ko-KR" dirty="0"/>
              <a:t> </a:t>
            </a:r>
            <a:r>
              <a:rPr lang="ko-KR" altLang="en-US" dirty="0"/>
              <a:t>및 시설</a:t>
            </a:r>
            <a:r>
              <a:rPr lang="en-US" altLang="ko-KR" dirty="0"/>
              <a:t>, </a:t>
            </a:r>
            <a:r>
              <a:rPr lang="ko-KR" altLang="en-US" dirty="0"/>
              <a:t>핵심정보</a:t>
            </a:r>
            <a:r>
              <a:rPr lang="en-US" altLang="ko-KR" dirty="0"/>
              <a:t>, </a:t>
            </a:r>
            <a:r>
              <a:rPr lang="ko-KR" altLang="en-US" dirty="0"/>
              <a:t>평판</a:t>
            </a:r>
            <a:r>
              <a:rPr lang="en-US" altLang="ko-KR" dirty="0"/>
              <a:t>/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지적 재산권 등</a:t>
            </a:r>
            <a:r>
              <a:rPr lang="en-US" altLang="ko-KR" dirty="0"/>
              <a:t>)</a:t>
            </a:r>
            <a:r>
              <a:rPr lang="ko-KR" altLang="en-US" dirty="0"/>
              <a:t>을 보호하고</a:t>
            </a:r>
            <a:r>
              <a:rPr lang="en-US" altLang="ko-KR" dirty="0"/>
              <a:t>, </a:t>
            </a:r>
            <a:r>
              <a:rPr lang="ko-KR" altLang="en-US" dirty="0"/>
              <a:t>손실을 방지</a:t>
            </a:r>
          </a:p>
          <a:p>
            <a:pPr lvl="2"/>
            <a:r>
              <a:rPr lang="ko-KR" altLang="en-US" dirty="0"/>
              <a:t>국가 중요시설</a:t>
            </a:r>
            <a:r>
              <a:rPr lang="en-US" altLang="ko-KR" dirty="0"/>
              <a:t>(</a:t>
            </a:r>
            <a:r>
              <a:rPr lang="ko-KR" altLang="en-US" dirty="0"/>
              <a:t>금융</a:t>
            </a:r>
            <a:r>
              <a:rPr lang="en-US" altLang="ko-KR" dirty="0"/>
              <a:t>, </a:t>
            </a:r>
            <a:r>
              <a:rPr lang="ko-KR" altLang="en-US" dirty="0"/>
              <a:t>전력</a:t>
            </a:r>
            <a:r>
              <a:rPr lang="en-US" altLang="ko-KR" dirty="0"/>
              <a:t>, </a:t>
            </a:r>
            <a:r>
              <a:rPr lang="ko-KR" altLang="en-US" dirty="0"/>
              <a:t>방송</a:t>
            </a:r>
            <a:r>
              <a:rPr lang="en-US" altLang="ko-KR" dirty="0"/>
              <a:t>·</a:t>
            </a:r>
            <a:r>
              <a:rPr lang="ko-KR" altLang="en-US" dirty="0"/>
              <a:t>통신</a:t>
            </a:r>
            <a:r>
              <a:rPr lang="en-US" altLang="ko-KR" dirty="0"/>
              <a:t>, </a:t>
            </a:r>
            <a:r>
              <a:rPr lang="ko-KR" altLang="en-US" dirty="0"/>
              <a:t>운송 등 기반시설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첨단 산업기술 보유 업체</a:t>
            </a:r>
            <a:r>
              <a:rPr lang="en-US" altLang="ko-KR" dirty="0"/>
              <a:t>(</a:t>
            </a:r>
            <a:r>
              <a:rPr lang="ko-KR" altLang="en-US" dirty="0"/>
              <a:t>방산업체</a:t>
            </a:r>
            <a:r>
              <a:rPr lang="en-US" altLang="ko-KR" dirty="0"/>
              <a:t>, </a:t>
            </a:r>
            <a:r>
              <a:rPr lang="ko-KR" altLang="en-US" dirty="0"/>
              <a:t>연구소 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민감</a:t>
            </a:r>
            <a:r>
              <a:rPr lang="ko-KR" altLang="en-US" dirty="0"/>
              <a:t> 정보</a:t>
            </a:r>
            <a:r>
              <a:rPr lang="en-US" altLang="ko-KR" dirty="0"/>
              <a:t>(</a:t>
            </a:r>
            <a:r>
              <a:rPr lang="ko-KR" altLang="en-US" dirty="0"/>
              <a:t>전략</a:t>
            </a:r>
            <a:r>
              <a:rPr lang="en-US" altLang="ko-KR" dirty="0"/>
              <a:t>, </a:t>
            </a:r>
            <a:r>
              <a:rPr lang="ko-KR" altLang="en-US" dirty="0"/>
              <a:t>영업비밀</a:t>
            </a:r>
            <a:r>
              <a:rPr lang="en-US" altLang="ko-KR" dirty="0"/>
              <a:t>, </a:t>
            </a:r>
            <a:r>
              <a:rPr lang="ko-KR" altLang="en-US" dirty="0"/>
              <a:t>신용</a:t>
            </a:r>
            <a:r>
              <a:rPr lang="en-US" altLang="ko-KR" dirty="0"/>
              <a:t>/</a:t>
            </a:r>
            <a:r>
              <a:rPr lang="ko-KR" altLang="en-US" dirty="0"/>
              <a:t>개인정보 등</a:t>
            </a:r>
            <a:r>
              <a:rPr lang="en-US" altLang="ko-KR" dirty="0"/>
              <a:t>) </a:t>
            </a:r>
            <a:r>
              <a:rPr lang="ko-KR" altLang="en-US" dirty="0"/>
              <a:t>보유 민간 기업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관리 접근방법의 융</a:t>
            </a:r>
            <a:r>
              <a:rPr lang="en-US" altLang="ko-KR" dirty="0"/>
              <a:t> · </a:t>
            </a:r>
            <a:r>
              <a:rPr lang="ko-KR" altLang="en-US" dirty="0"/>
              <a:t>복합적 성격    </a:t>
            </a:r>
          </a:p>
          <a:p>
            <a:pPr lvl="1"/>
            <a:r>
              <a:rPr lang="ko-KR" altLang="en-US" dirty="0"/>
              <a:t>통합보안</a:t>
            </a:r>
            <a:r>
              <a:rPr lang="en-US" altLang="ko-KR" dirty="0"/>
              <a:t>(Integration)</a:t>
            </a:r>
            <a:r>
              <a:rPr lang="ko-KR" altLang="en-US" dirty="0"/>
              <a:t>적 성격</a:t>
            </a:r>
            <a:endParaRPr lang="en-US" altLang="ko-KR" dirty="0"/>
          </a:p>
          <a:p>
            <a:pPr lvl="2"/>
            <a:r>
              <a:rPr lang="ko-KR" altLang="en-US" dirty="0"/>
              <a:t>관리적</a:t>
            </a:r>
            <a:r>
              <a:rPr lang="en-US" altLang="ko-KR" dirty="0"/>
              <a:t>, </a:t>
            </a:r>
            <a:r>
              <a:rPr lang="ko-KR" altLang="en-US" dirty="0"/>
              <a:t>물리적</a:t>
            </a:r>
            <a:r>
              <a:rPr lang="en-US" altLang="ko-KR" dirty="0"/>
              <a:t>, </a:t>
            </a:r>
            <a:r>
              <a:rPr lang="ko-KR" altLang="en-US" dirty="0"/>
              <a:t>기술적 전통적 보안 접근방법의 통합 </a:t>
            </a:r>
            <a:endParaRPr lang="en-US" altLang="ko-KR" dirty="0"/>
          </a:p>
          <a:p>
            <a:pPr lvl="1"/>
            <a:r>
              <a:rPr lang="ko-KR" altLang="en-US" dirty="0"/>
              <a:t>융합보안</a:t>
            </a:r>
            <a:r>
              <a:rPr lang="en-US" altLang="ko-KR" dirty="0"/>
              <a:t>(Convergence)</a:t>
            </a:r>
            <a:r>
              <a:rPr lang="ko-KR" altLang="en-US" dirty="0"/>
              <a:t>적 성격</a:t>
            </a:r>
            <a:endParaRPr lang="en-US" altLang="ko-KR" dirty="0"/>
          </a:p>
          <a:p>
            <a:pPr lvl="2"/>
            <a:r>
              <a:rPr lang="ko-KR" altLang="en-US" dirty="0"/>
              <a:t>특정 산업에서의 안전한 제품 또는 서비스 구현을 위한 </a:t>
            </a:r>
            <a:r>
              <a:rPr lang="en-US" altLang="ko-KR" dirty="0"/>
              <a:t>Embedded Security</a:t>
            </a:r>
          </a:p>
        </p:txBody>
      </p:sp>
    </p:spTree>
    <p:extLst>
      <p:ext uri="{BB962C8B-B14F-4D97-AF65-F5344CB8AC3E}">
        <p14:creationId xmlns:p14="http://schemas.microsoft.com/office/powerpoint/2010/main" val="97989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A7E58-F2DC-4E5B-B428-3EE83289A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300" y="6500813"/>
            <a:ext cx="2311400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B7C98-6DAB-4CCA-94AE-ADAEF6979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4550" y="6500813"/>
            <a:ext cx="3136900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90023A-3E43-47ED-A43C-7538AD379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9300" y="6500813"/>
            <a:ext cx="2311400" cy="2206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3C65EF8-E620-4441-8F1C-3CDE9D8A26EC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1029" name="텍스트 개체 틀 2">
            <a:extLst>
              <a:ext uri="{FF2B5EF4-FFF2-40B4-BE49-F238E27FC236}">
                <a16:creationId xmlns:a16="http://schemas.microsoft.com/office/drawing/2014/main" id="{17BD6E31-88D6-4D05-A79B-05C08A4888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85763" y="1108075"/>
            <a:ext cx="9012237" cy="527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34" r:id="rId1"/>
    <p:sldLayoutId id="2147486235" r:id="rId2"/>
    <p:sldLayoutId id="2147486236" r:id="rId3"/>
    <p:sldLayoutId id="2147486237" r:id="rId4"/>
    <p:sldLayoutId id="2147486238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텍스트 개체 틀 2">
            <a:extLst>
              <a:ext uri="{FF2B5EF4-FFF2-40B4-BE49-F238E27FC236}">
                <a16:creationId xmlns:a16="http://schemas.microsoft.com/office/drawing/2014/main" id="{2C40616A-6BE9-4FA9-8100-BF0E076035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95300" y="1000125"/>
            <a:ext cx="8915400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D0A3C-8A91-4B43-8BFD-6ADE6EE96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300" y="6500813"/>
            <a:ext cx="2311400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99CB2-1BA2-420B-946E-8A005F9F9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4550" y="6500813"/>
            <a:ext cx="3136900" cy="220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2CABA-051B-4F6D-98AD-47EE53326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9300" y="6500813"/>
            <a:ext cx="2311400" cy="2206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727DAE9-4794-432A-BA22-327203A44B6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40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2">
            <a:extLst>
              <a:ext uri="{FF2B5EF4-FFF2-40B4-BE49-F238E27FC236}">
                <a16:creationId xmlns:a16="http://schemas.microsoft.com/office/drawing/2014/main" id="{30A16BE2-41D0-4F54-9847-44D66CBCC3E8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958850" y="3571875"/>
            <a:ext cx="8288338" cy="939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ko-KR" altLang="en-US" sz="2800" dirty="0"/>
              <a:t>실습 </a:t>
            </a:r>
            <a:r>
              <a:rPr lang="en-US" altLang="ko-KR" sz="2800" dirty="0"/>
              <a:t>ORIENTATION</a:t>
            </a:r>
            <a:endParaRPr lang="ko-KR" altLang="en-US" sz="2800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B0DD8FA-92C2-4234-A30A-D425DFD60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4511675"/>
            <a:ext cx="4289425" cy="12741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defRPr/>
            </a:pPr>
            <a:fld id="{B97F47A7-92D2-464A-92D5-2676A29AF1DC}" type="datetime4">
              <a:rPr kumimoji="0" lang="en-US" altLang="ko-KR" sz="1800" b="1" smtClean="0">
                <a:latin typeface="+mj-ea"/>
                <a:ea typeface="+mj-ea"/>
              </a:rPr>
              <a:pPr latinLnBrk="0">
                <a:defRPr/>
              </a:pPr>
              <a:t>September 6, 2019</a:t>
            </a:fld>
            <a:endParaRPr kumimoji="0" lang="en-US" altLang="ko-KR" sz="1800" b="1" dirty="0">
              <a:latin typeface="+mj-ea"/>
              <a:ea typeface="+mj-ea"/>
            </a:endParaRPr>
          </a:p>
          <a:p>
            <a:pPr latinLnBrk="0">
              <a:defRPr/>
            </a:pPr>
            <a:endParaRPr kumimoji="0" lang="en-US" altLang="ko-KR" sz="1800" b="1" dirty="0">
              <a:latin typeface="+mj-ea"/>
              <a:ea typeface="+mj-ea"/>
            </a:endParaRPr>
          </a:p>
          <a:p>
            <a:pPr latinLnBrk="0">
              <a:defRPr/>
            </a:pPr>
            <a:r>
              <a:rPr kumimoji="0" lang="ko-KR" altLang="en-US" b="1" dirty="0">
                <a:latin typeface="+mj-ea"/>
                <a:ea typeface="+mj-ea"/>
                <a:cs typeface="Arial Unicode MS" panose="020B0604020202020204" pitchFamily="50" charset="-127"/>
              </a:rPr>
              <a:t>이재우 교수님</a:t>
            </a:r>
            <a:endParaRPr kumimoji="0" lang="en-US" altLang="ko-KR" b="1" dirty="0">
              <a:latin typeface="+mj-ea"/>
              <a:ea typeface="+mj-ea"/>
              <a:cs typeface="Arial Unicode MS" panose="020B0604020202020204" pitchFamily="50" charset="-127"/>
            </a:endParaRPr>
          </a:p>
          <a:p>
            <a:pPr latinLnBrk="0">
              <a:defRPr/>
            </a:pPr>
            <a:r>
              <a:rPr kumimoji="0" lang="ko-KR" altLang="en-US" sz="1600" b="1" dirty="0">
                <a:latin typeface="+mj-ea"/>
                <a:ea typeface="+mj-ea"/>
                <a:cs typeface="Arial Unicode MS" panose="020B0604020202020204" pitchFamily="50" charset="-127"/>
              </a:rPr>
              <a:t>실습 조교</a:t>
            </a:r>
            <a:r>
              <a:rPr kumimoji="0" lang="en-US" altLang="ko-KR" sz="1600" b="1" dirty="0">
                <a:latin typeface="+mj-ea"/>
                <a:ea typeface="+mj-ea"/>
                <a:cs typeface="Arial Unicode MS" panose="020B0604020202020204" pitchFamily="50" charset="-127"/>
              </a:rPr>
              <a:t>: </a:t>
            </a:r>
            <a:r>
              <a:rPr kumimoji="0" lang="ko-KR" altLang="en-US" sz="1600" b="1" dirty="0">
                <a:latin typeface="+mj-ea"/>
                <a:ea typeface="+mj-ea"/>
                <a:cs typeface="Arial Unicode MS" panose="020B0604020202020204" pitchFamily="50" charset="-127"/>
              </a:rPr>
              <a:t>박성환</a:t>
            </a:r>
            <a:r>
              <a:rPr kumimoji="0" lang="en-US" altLang="ko-KR" sz="1600" b="1" dirty="0">
                <a:latin typeface="+mj-ea"/>
                <a:ea typeface="+mj-ea"/>
                <a:cs typeface="Arial Unicode MS" panose="020B0604020202020204" pitchFamily="50" charset="-127"/>
              </a:rPr>
              <a:t>, </a:t>
            </a:r>
            <a:r>
              <a:rPr kumimoji="0" lang="ko-KR" altLang="en-US" sz="1600" b="1" dirty="0" err="1">
                <a:latin typeface="+mj-ea"/>
                <a:ea typeface="+mj-ea"/>
                <a:cs typeface="Arial Unicode MS" panose="020B0604020202020204" pitchFamily="50" charset="-127"/>
              </a:rPr>
              <a:t>서예령</a:t>
            </a:r>
            <a:endParaRPr kumimoji="0" lang="en-US" altLang="ko-KR" sz="1600" b="1" dirty="0">
              <a:latin typeface="+mj-ea"/>
              <a:ea typeface="+mj-ea"/>
              <a:cs typeface="Arial Unicode MS" panose="020B06040202020202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950E0-F66C-4843-9474-98742C56061F}"/>
              </a:ext>
            </a:extLst>
          </p:cNvPr>
          <p:cNvSpPr txBox="1"/>
          <p:nvPr/>
        </p:nvSpPr>
        <p:spPr>
          <a:xfrm>
            <a:off x="6424613" y="4333875"/>
            <a:ext cx="27082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2000" b="1" dirty="0">
                <a:solidFill>
                  <a:srgbClr val="002060"/>
                </a:solidFill>
                <a:latin typeface="+mn-ea"/>
                <a:ea typeface="+mn-ea"/>
              </a:rPr>
              <a:t>인공지능과 보안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4">
            <a:extLst>
              <a:ext uri="{FF2B5EF4-FFF2-40B4-BE49-F238E27FC236}">
                <a16:creationId xmlns:a16="http://schemas.microsoft.com/office/drawing/2014/main" id="{33BF91BF-96A8-4456-97A5-BE8FE372FF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238" y="876300"/>
            <a:ext cx="9174162" cy="49974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Python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Python Module: </a:t>
            </a:r>
            <a:r>
              <a:rPr lang="en-US" altLang="ko-KR" sz="1600" dirty="0" err="1">
                <a:solidFill>
                  <a:srgbClr val="0070C0"/>
                </a:solidFill>
              </a:rPr>
              <a:t>pytorch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tensorflow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keras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…</a:t>
            </a:r>
          </a:p>
        </p:txBody>
      </p:sp>
      <p:sp>
        <p:nvSpPr>
          <p:cNvPr id="13316" name="제목 1">
            <a:extLst>
              <a:ext uri="{FF2B5EF4-FFF2-40B4-BE49-F238E27FC236}">
                <a16:creationId xmlns:a16="http://schemas.microsoft.com/office/drawing/2014/main" id="{1A1725FA-FA67-420F-9EB9-0A9E2B16ED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1925" y="274638"/>
            <a:ext cx="5773738" cy="500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/>
              <a:t>1. Python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6BFBF7-C017-4641-B4F1-18494D8E8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2" y="2595181"/>
            <a:ext cx="2651760" cy="26517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810881-BC39-4FB9-B90F-1D0BEC3B7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59" y="3582052"/>
            <a:ext cx="3273853" cy="229169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225911-887C-4761-9326-B2C96223235F}"/>
              </a:ext>
            </a:extLst>
          </p:cNvPr>
          <p:cNvCxnSpPr>
            <a:cxnSpLocks/>
          </p:cNvCxnSpPr>
          <p:nvPr/>
        </p:nvCxnSpPr>
        <p:spPr>
          <a:xfrm>
            <a:off x="2478024" y="3921060"/>
            <a:ext cx="786384" cy="0"/>
          </a:xfrm>
          <a:prstGeom prst="straightConnector1">
            <a:avLst/>
          </a:prstGeom>
          <a:ln w="76200">
            <a:solidFill>
              <a:srgbClr val="0083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5FB02C1-84C3-4CFD-B054-670AE5B78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312" y="2551175"/>
            <a:ext cx="2435351" cy="13698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4EF08E-8715-4802-809D-B11E2BD66B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78" y="2894794"/>
            <a:ext cx="2881010" cy="835493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3DDE791-36A2-4A05-89D0-6F3BBDD4AB6F}"/>
              </a:ext>
            </a:extLst>
          </p:cNvPr>
          <p:cNvSpPr/>
          <p:nvPr/>
        </p:nvSpPr>
        <p:spPr>
          <a:xfrm>
            <a:off x="3365296" y="2329909"/>
            <a:ext cx="5349240" cy="318230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4">
            <a:extLst>
              <a:ext uri="{FF2B5EF4-FFF2-40B4-BE49-F238E27FC236}">
                <a16:creationId xmlns:a16="http://schemas.microsoft.com/office/drawing/2014/main" id="{33BF91BF-96A8-4456-97A5-BE8FE372FF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238" y="876300"/>
            <a:ext cx="9174162" cy="49974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70C0"/>
                </a:solidFill>
              </a:rPr>
              <a:t>Google </a:t>
            </a:r>
            <a:r>
              <a:rPr lang="en-US" altLang="ko-KR" sz="1600" dirty="0" err="1">
                <a:solidFill>
                  <a:srgbClr val="0070C0"/>
                </a:solidFill>
              </a:rPr>
              <a:t>Colab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Microsoft Visual Studio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err="1"/>
              <a:t>Jupyter</a:t>
            </a:r>
            <a:r>
              <a:rPr lang="en-US" altLang="ko-KR" sz="1600" dirty="0"/>
              <a:t> Notebook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err="1"/>
              <a:t>etc</a:t>
            </a:r>
            <a:r>
              <a:rPr lang="en-US" altLang="ko-KR" sz="1600" dirty="0"/>
              <a:t>…</a:t>
            </a:r>
          </a:p>
        </p:txBody>
      </p:sp>
      <p:sp>
        <p:nvSpPr>
          <p:cNvPr id="13316" name="제목 1">
            <a:extLst>
              <a:ext uri="{FF2B5EF4-FFF2-40B4-BE49-F238E27FC236}">
                <a16:creationId xmlns:a16="http://schemas.microsoft.com/office/drawing/2014/main" id="{1A1725FA-FA67-420F-9EB9-0A9E2B16ED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1925" y="274638"/>
            <a:ext cx="5773738" cy="500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/>
              <a:t>2. Environment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B8130B-1AA1-4AB7-81B7-4B9BFAAE8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4" y="3044565"/>
            <a:ext cx="3429854" cy="15160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D96921-F3C2-4419-AD95-29075D3EA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32" y="3065740"/>
            <a:ext cx="1516031" cy="15160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201105-C6E3-4F9E-944C-66EA643522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16" y="3044565"/>
            <a:ext cx="3136360" cy="155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4">
            <a:extLst>
              <a:ext uri="{FF2B5EF4-FFF2-40B4-BE49-F238E27FC236}">
                <a16:creationId xmlns:a16="http://schemas.microsoft.com/office/drawing/2014/main" id="{33BF91BF-96A8-4456-97A5-BE8FE372FF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238" y="876300"/>
            <a:ext cx="9174162" cy="49974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70C0"/>
                </a:solidFill>
              </a:rPr>
              <a:t>Github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Google Drive</a:t>
            </a:r>
          </a:p>
        </p:txBody>
      </p:sp>
      <p:sp>
        <p:nvSpPr>
          <p:cNvPr id="13316" name="제목 1">
            <a:extLst>
              <a:ext uri="{FF2B5EF4-FFF2-40B4-BE49-F238E27FC236}">
                <a16:creationId xmlns:a16="http://schemas.microsoft.com/office/drawing/2014/main" id="{1A1725FA-FA67-420F-9EB9-0A9E2B16ED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1925" y="274638"/>
            <a:ext cx="5773738" cy="500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/>
              <a:t>3. Collaboration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9BF664-2FCD-4BF0-9E99-D78E2FA0B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24" y="2784447"/>
            <a:ext cx="4118776" cy="21966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BAC57A-B5A9-48DF-B95A-C8F1AE4DF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33" y="2631720"/>
            <a:ext cx="2502133" cy="250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8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4">
            <a:extLst>
              <a:ext uri="{FF2B5EF4-FFF2-40B4-BE49-F238E27FC236}">
                <a16:creationId xmlns:a16="http://schemas.microsoft.com/office/drawing/2014/main" id="{33BF91BF-96A8-4456-97A5-BE8FE372FF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238" y="876300"/>
            <a:ext cx="9174162" cy="49974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Individual Programing Assessment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/>
              <a:t>1. Commenting on a Python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/>
              <a:t>2. Pushing python code to </a:t>
            </a:r>
            <a:r>
              <a:rPr lang="en-US" altLang="ko-KR" sz="1400" dirty="0" err="1"/>
              <a:t>Github</a:t>
            </a:r>
            <a:r>
              <a:rPr lang="en-US" altLang="ko-KR" sz="1400" dirty="0"/>
              <a:t> repository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/>
              <a:t>Each assessments is </a:t>
            </a:r>
            <a:r>
              <a:rPr lang="en-US" altLang="ko-KR" sz="1400" dirty="0">
                <a:solidFill>
                  <a:srgbClr val="0083CD"/>
                </a:solidFill>
              </a:rPr>
              <a:t>5 points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Individual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/>
              <a:t>Subject </a:t>
            </a:r>
            <a:r>
              <a:rPr lang="en-US" altLang="ko-KR" sz="1400" dirty="0"/>
              <a:t>of </a:t>
            </a:r>
            <a:r>
              <a:rPr lang="en-US" altLang="ko-KR" sz="1400" dirty="0">
                <a:solidFill>
                  <a:srgbClr val="0070C0"/>
                </a:solidFill>
              </a:rPr>
              <a:t>Security issues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</a:rPr>
              <a:t>Total 20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/>
              <a:t>Project period: </a:t>
            </a:r>
            <a:r>
              <a:rPr lang="en-US" altLang="ko-KR" sz="1400" dirty="0">
                <a:solidFill>
                  <a:srgbClr val="0070C0"/>
                </a:solidFill>
              </a:rPr>
              <a:t>After midterm test ~ Before final test</a:t>
            </a:r>
            <a:endParaRPr lang="en-US" altLang="ko-KR" sz="1400" dirty="0"/>
          </a:p>
        </p:txBody>
      </p:sp>
      <p:sp>
        <p:nvSpPr>
          <p:cNvPr id="13316" name="제목 1">
            <a:extLst>
              <a:ext uri="{FF2B5EF4-FFF2-40B4-BE49-F238E27FC236}">
                <a16:creationId xmlns:a16="http://schemas.microsoft.com/office/drawing/2014/main" id="{1A1725FA-FA67-420F-9EB9-0A9E2B16ED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1925" y="274638"/>
            <a:ext cx="5773738" cy="500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/>
              <a:t>4. Project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699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내용 개체 틀 4">
            <a:extLst>
              <a:ext uri="{FF2B5EF4-FFF2-40B4-BE49-F238E27FC236}">
                <a16:creationId xmlns:a16="http://schemas.microsoft.com/office/drawing/2014/main" id="{33BF91BF-96A8-4456-97A5-BE8FE372FF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238" y="876300"/>
            <a:ext cx="9174162" cy="49974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1. </a:t>
            </a:r>
            <a:r>
              <a:rPr lang="en-US" altLang="ko-KR" sz="1600" dirty="0" err="1"/>
              <a:t>Github</a:t>
            </a:r>
            <a:r>
              <a:rPr lang="ko-KR" altLang="en-US" sz="1600" dirty="0"/>
              <a:t> </a:t>
            </a:r>
            <a:r>
              <a:rPr lang="en-US" altLang="ko-KR" sz="1600" dirty="0"/>
              <a:t>Guide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/>
              <a:t>git push &amp; pull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/>
              <a:t>git clone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/>
              <a:t>git branch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/>
              <a:t>git pull request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2. Python Review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/>
              <a:t>Using Deep-learning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/>
              <a:t>Each module overview &amp; Implement code overview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3. Project Proposal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4. Project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5. Project Report</a:t>
            </a:r>
          </a:p>
        </p:txBody>
      </p:sp>
      <p:sp>
        <p:nvSpPr>
          <p:cNvPr id="13316" name="제목 1">
            <a:extLst>
              <a:ext uri="{FF2B5EF4-FFF2-40B4-BE49-F238E27FC236}">
                <a16:creationId xmlns:a16="http://schemas.microsoft.com/office/drawing/2014/main" id="{1A1725FA-FA67-420F-9EB9-0A9E2B16ED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1925" y="274638"/>
            <a:ext cx="5773738" cy="5000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/>
              <a:t>5. Curriculum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770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77E5F7-85E7-4FDD-8DFC-250C9E9D6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2868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400" b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테스트 레이아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73753</TotalTime>
  <Words>144</Words>
  <Application>Microsoft Office PowerPoint</Application>
  <PresentationFormat>A4 용지(210x297mm)</PresentationFormat>
  <Paragraphs>50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HY태명조</vt:lpstr>
      <vt:lpstr>HY헤드라인M</vt:lpstr>
      <vt:lpstr>가는각진제목체</vt:lpstr>
      <vt:lpstr>맑은 고딕</vt:lpstr>
      <vt:lpstr>Arial</vt:lpstr>
      <vt:lpstr>Wingdings</vt:lpstr>
      <vt:lpstr>1_Office 테마</vt:lpstr>
      <vt:lpstr>테스트 레이아웃</vt:lpstr>
      <vt:lpstr>실습 ORIENTATION</vt:lpstr>
      <vt:lpstr>1. Python</vt:lpstr>
      <vt:lpstr>2. Environment</vt:lpstr>
      <vt:lpstr>3. Collaboration</vt:lpstr>
      <vt:lpstr>4. Project</vt:lpstr>
      <vt:lpstr>5. Curriculum</vt:lpstr>
      <vt:lpstr>Q &amp; A</vt:lpstr>
    </vt:vector>
  </TitlesOfParts>
  <Company>doosan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donald</dc:creator>
  <cp:lastModifiedBy>박 성환</cp:lastModifiedBy>
  <cp:revision>3801</cp:revision>
  <cp:lastPrinted>2015-04-14T04:26:17Z</cp:lastPrinted>
  <dcterms:created xsi:type="dcterms:W3CDTF">2006-10-12T07:32:12Z</dcterms:created>
  <dcterms:modified xsi:type="dcterms:W3CDTF">2019-09-06T06:37:07Z</dcterms:modified>
</cp:coreProperties>
</file>