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67" r:id="rId7"/>
    <p:sldId id="264" r:id="rId8"/>
    <p:sldId id="265" r:id="rId9"/>
    <p:sldId id="266" r:id="rId10"/>
    <p:sldId id="258" r:id="rId11"/>
    <p:sldId id="268" r:id="rId12"/>
    <p:sldId id="259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3C0C9-8C0E-4432-83FA-BB51EE991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B0B360-4C97-417A-BCB2-37250E311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7CBBF-610D-432D-8A46-C09288B1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9DF3-A72C-4E29-B501-955816FC34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136BD-E3F6-4F4C-9420-B854FB2D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69DC5-2F2F-4D61-9F49-7E7B99FE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0458-3C13-41C3-86B7-ECA72FFB5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68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AAF59-826D-41F6-9B97-234EC241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60E346-BE1C-4644-9BDD-936BF9042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EA28F-764E-4626-9D09-F4D56444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9DF3-A72C-4E29-B501-955816FC34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F3756-4AC3-49AA-B218-92A57DDD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E72F6-EE4F-4322-82AE-107F6FD6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0458-3C13-41C3-86B7-ECA72FFB5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9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568604-0CDD-46C5-8443-F41196829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0D9049-E450-4C30-B8BC-CDB399FE4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BB693-362F-4DDD-828B-326CDCA0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9DF3-A72C-4E29-B501-955816FC34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F37FA-77E7-4D91-B214-23F6B743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E37C4-C42B-46F1-8A99-8959CB33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0458-3C13-41C3-86B7-ECA72FFB5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60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76B8B-991F-4412-A526-C585087C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0A4CE-26A8-4EF0-832D-F6E7C45E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942C9-8B56-4BA0-9F26-EB69A264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9DF3-A72C-4E29-B501-955816FC34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107F71-03F0-40D3-97D5-71B74780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229DC-7FA4-4A54-AA4B-88F9CC80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0458-3C13-41C3-86B7-ECA72FFB5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7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F25BB-E9E3-486A-8226-D46525F8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C8B37D-D277-40CA-BA2E-23A2E2647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64759-BD15-45D1-A624-983A6529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9DF3-A72C-4E29-B501-955816FC34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D6C682-DE63-4D8D-A609-070B07D3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08AF6-0226-4659-92AF-40938A3B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0458-3C13-41C3-86B7-ECA72FFB5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67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30429-2129-4295-BF1A-1921ECA39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AC103-9314-4B8A-837F-05AF7B879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90138E-A861-4BE8-A549-953B8AC6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504B9-791C-4371-BDA8-DEF5C2DD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9DF3-A72C-4E29-B501-955816FC34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050D1D-0335-4493-A7F6-49CF37FB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8492A2-F01B-4013-8AA1-6E5C8456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0458-3C13-41C3-86B7-ECA72FFB5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1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B38CD-8480-499A-ADD8-269FFEAD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947BFB-6E96-4907-89E5-C5E64D66B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0BD947-CAC7-4D23-9312-B33FEB7F7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D5C4EF-122C-49AC-8496-687D0572E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3AEE08-CCC0-46B2-B5A4-86EE38FAA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55C06C-3B06-4056-91EE-6DB307DA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9DF3-A72C-4E29-B501-955816FC34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62C00F-3D69-4572-B4DC-DEE3ACD4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E906A9-23E3-413C-BC20-2B7A85CF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0458-3C13-41C3-86B7-ECA72FFB5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02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5E92A-F23C-4006-8197-35EBB702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25E0D8-C6B5-4470-9184-27DB23D3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9DF3-A72C-4E29-B501-955816FC34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ACBD7E-764C-4CAE-9F42-EA3295FA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1EE393-C6F3-4A69-8916-EA33E1AC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0458-3C13-41C3-86B7-ECA72FFB5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4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269998-406E-4963-AD01-D3968FBC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9DF3-A72C-4E29-B501-955816FC34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C4F889-2AD4-4B32-913D-1C67ACDF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F448A2-B3AF-4DAD-8D06-C6B15EEB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0458-3C13-41C3-86B7-ECA72FFB5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3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DBA41-89C3-43FB-832F-EDABFFEE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72A64-FF3E-4C62-BC1D-28B31354E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904297-A713-43B3-A278-094754522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56A823-7596-40FC-BF21-8A754898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9DF3-A72C-4E29-B501-955816FC34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1FE9E6-2B75-475A-9022-FA5655CF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6AA7DB-F3DB-4177-9DB5-59C1F311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0458-3C13-41C3-86B7-ECA72FFB5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4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FFA15-5170-431F-B1FE-69FB8177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7E1311-6B05-4585-B6F7-EC6DED320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C62744-051B-42F3-8A93-CA9BD1970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8C2AE8-438A-44E3-90FA-E78DDC52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9DF3-A72C-4E29-B501-955816FC34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66365C-1E02-4937-91F4-29F2F743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5FA1C7-B4C4-4F82-B6F8-29D1B0E1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0458-3C13-41C3-86B7-ECA72FFB5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03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4A4810-FFE0-4F54-B258-2A223562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15318F-DA41-43BD-A122-7653380BC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0A916-E34A-423E-B4B6-C2B244125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A9DF3-A72C-4E29-B501-955816FC34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64E14-FCA7-48E3-8586-4658583B9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1EFC6-087B-4AFD-AE78-1179CD64E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A0458-3C13-41C3-86B7-ECA72FFB5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2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jdghks994/ai-security/blob/master/First%20Assignment/reference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EB616-E221-4371-97F9-4C55E8F0F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24DA85-DFD5-42B7-8DE7-00BB93555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777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438D6-B51E-4E67-9C2D-E69CCD6E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A4941-13C4-41D7-87EB-8B7E0F37C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856F4E-C851-4C8A-AD8C-EFCE8D5C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8003"/>
            <a:ext cx="4151346" cy="309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3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438D6-B51E-4E67-9C2D-E69CCD6E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A4941-13C4-41D7-87EB-8B7E0F37C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AA1FEB-3BFF-4744-AF7B-AFC719CF3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8645"/>
            <a:ext cx="3011905" cy="35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3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23C21-7893-4DBC-9909-AD63049D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CEED11-D4EA-4F67-817D-B24D48B21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09" y="1409358"/>
            <a:ext cx="4009719" cy="47804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E55705-EA14-4261-BB2B-C1CEF4F50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4105"/>
            <a:ext cx="4009719" cy="40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1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45897-A91A-4146-B8C6-7B1D1F87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E5259-056C-4359-83DB-A69B92A84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Convolution layer</a:t>
            </a:r>
          </a:p>
          <a:p>
            <a:endParaRPr lang="en-US" altLang="ko-KR" dirty="0"/>
          </a:p>
          <a:p>
            <a:r>
              <a:rPr lang="en-US" altLang="ko-KR" dirty="0"/>
              <a:t>Pooling Layer</a:t>
            </a:r>
          </a:p>
          <a:p>
            <a:endParaRPr lang="en-US" altLang="ko-KR" dirty="0"/>
          </a:p>
          <a:p>
            <a:r>
              <a:rPr lang="en-US" altLang="ko-KR" dirty="0"/>
              <a:t>Fully connected Layer</a:t>
            </a:r>
          </a:p>
          <a:p>
            <a:endParaRPr lang="en-US" altLang="ko-KR" dirty="0"/>
          </a:p>
          <a:p>
            <a:r>
              <a:rPr lang="en-US" altLang="ko-KR" dirty="0"/>
              <a:t>Activation </a:t>
            </a:r>
            <a:r>
              <a:rPr lang="en-US" altLang="ko-KR" dirty="0" err="1"/>
              <a:t>Funtion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reference: </a:t>
            </a:r>
            <a:r>
              <a:rPr lang="en-US" altLang="ko-KR" dirty="0">
                <a:hlinkClick r:id="rId2"/>
              </a:rPr>
              <a:t>https://github.com/tjdghks994/ai-security/blob/master/First%20Assignment/reference.md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70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34C68-BC20-45DC-BFEA-98A4BE43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36D77-2FE0-4A0E-A75B-0E6EE2DA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파일의 </a:t>
            </a:r>
            <a:r>
              <a:rPr lang="ko-KR" altLang="en-US" b="1" dirty="0"/>
              <a:t>변경사항을 추적</a:t>
            </a:r>
            <a:r>
              <a:rPr lang="ko-KR" altLang="en-US" dirty="0"/>
              <a:t>하고 여러 명의 사용자들 간에 해당 파일들의 작업을 조율하기 위한 </a:t>
            </a:r>
            <a:r>
              <a:rPr lang="ko-KR" altLang="en-US" b="1" dirty="0"/>
              <a:t>분산 버전 관리 시스템</a:t>
            </a:r>
            <a:r>
              <a:rPr lang="en-US" altLang="ko-KR" b="1" dirty="0"/>
              <a:t>(Version Control System, VCS)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3C014D-948B-4CBA-A085-04448F13D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734" y="3281771"/>
            <a:ext cx="5800531" cy="242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7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A1102-840E-48AB-8B13-09BA330E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662BF-A8B8-41FF-BA7C-F3747DB2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분산 버전 관리 툴인 깃</a:t>
            </a:r>
            <a:r>
              <a:rPr lang="en-US" altLang="ko-KR" dirty="0"/>
              <a:t>(Git)</a:t>
            </a:r>
            <a:r>
              <a:rPr lang="ko-KR" altLang="en-US" dirty="0"/>
              <a:t>을 사용하는 프로젝트를 지원하는 </a:t>
            </a:r>
            <a:r>
              <a:rPr lang="ko-KR" altLang="en-US" b="1" dirty="0" err="1"/>
              <a:t>웹호스팅</a:t>
            </a:r>
            <a:r>
              <a:rPr lang="ko-KR" altLang="en-US" b="1" dirty="0"/>
              <a:t> 서비스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B875BD-1200-4037-ACAC-93AD4C1A7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857" y="3150392"/>
            <a:ext cx="7544285" cy="279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6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B7996-1A73-45E4-B07D-DB9E9FA6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49079-84C6-424A-8D59-1840F050C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commit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   git commit –m “</a:t>
            </a:r>
            <a:r>
              <a:rPr lang="en-US" altLang="ko-KR" sz="2000" dirty="0">
                <a:solidFill>
                  <a:srgbClr val="0070C0"/>
                </a:solidFill>
                <a:sym typeface="Wingdings" panose="05000000000000000000" pitchFamily="2" charset="2"/>
              </a:rPr>
              <a:t>commit</a:t>
            </a:r>
            <a:r>
              <a:rPr lang="ko-KR" alt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sym typeface="Wingdings" panose="05000000000000000000" pitchFamily="2" charset="2"/>
              </a:rPr>
              <a:t>msg</a:t>
            </a:r>
            <a:r>
              <a:rPr lang="en-US" altLang="ko-KR" sz="2000" dirty="0">
                <a:sym typeface="Wingdings" panose="05000000000000000000" pitchFamily="2" charset="2"/>
              </a:rPr>
              <a:t>”</a:t>
            </a:r>
            <a:endParaRPr lang="en-US" altLang="ko-KR" sz="2000" dirty="0"/>
          </a:p>
          <a:p>
            <a:r>
              <a:rPr lang="en-US" altLang="ko-KR" dirty="0"/>
              <a:t>git push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   git push </a:t>
            </a:r>
            <a:r>
              <a:rPr lang="en-US" altLang="ko-KR" sz="2000" dirty="0">
                <a:solidFill>
                  <a:srgbClr val="0070C0"/>
                </a:solidFill>
                <a:sym typeface="Wingdings" panose="05000000000000000000" pitchFamily="2" charset="2"/>
              </a:rPr>
              <a:t>origin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원격저장소</a:t>
            </a:r>
            <a:r>
              <a:rPr lang="en-US" altLang="ko-KR" sz="2000" dirty="0">
                <a:sym typeface="Wingdings" panose="05000000000000000000" pitchFamily="2" charset="2"/>
              </a:rPr>
              <a:t>) </a:t>
            </a:r>
            <a:r>
              <a:rPr lang="en-US" altLang="ko-KR" sz="2000" dirty="0">
                <a:solidFill>
                  <a:srgbClr val="0070C0"/>
                </a:solidFill>
                <a:sym typeface="Wingdings" panose="05000000000000000000" pitchFamily="2" charset="2"/>
              </a:rPr>
              <a:t>master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 err="1">
                <a:sym typeface="Wingdings" panose="05000000000000000000" pitchFamily="2" charset="2"/>
              </a:rPr>
              <a:t>브랜치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endParaRPr lang="en-US" altLang="ko-KR" sz="2000" dirty="0"/>
          </a:p>
          <a:p>
            <a:r>
              <a:rPr lang="en-US" altLang="ko-KR" dirty="0"/>
              <a:t>git pull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   git pull </a:t>
            </a:r>
            <a:r>
              <a:rPr lang="en-US" altLang="ko-KR" sz="2000" dirty="0">
                <a:solidFill>
                  <a:srgbClr val="0070C0"/>
                </a:solidFill>
                <a:sym typeface="Wingdings" panose="05000000000000000000" pitchFamily="2" charset="2"/>
              </a:rPr>
              <a:t>origin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원격저장소</a:t>
            </a:r>
            <a:r>
              <a:rPr lang="en-US" altLang="ko-KR" sz="2000" dirty="0">
                <a:sym typeface="Wingdings" panose="05000000000000000000" pitchFamily="2" charset="2"/>
              </a:rPr>
              <a:t>) </a:t>
            </a:r>
            <a:r>
              <a:rPr lang="en-US" altLang="ko-KR" sz="2000" dirty="0">
                <a:solidFill>
                  <a:srgbClr val="0070C0"/>
                </a:solidFill>
                <a:sym typeface="Wingdings" panose="05000000000000000000" pitchFamily="2" charset="2"/>
              </a:rPr>
              <a:t>master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 err="1">
                <a:sym typeface="Wingdings" panose="05000000000000000000" pitchFamily="2" charset="2"/>
              </a:rPr>
              <a:t>브랜치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endParaRPr lang="en-US" altLang="ko-KR" sz="2000" dirty="0"/>
          </a:p>
          <a:p>
            <a:r>
              <a:rPr lang="en-US" altLang="ko-KR" dirty="0"/>
              <a:t>git clone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   git clone </a:t>
            </a:r>
            <a:r>
              <a:rPr lang="en-US" altLang="ko-KR" sz="2000" dirty="0" err="1">
                <a:solidFill>
                  <a:srgbClr val="0070C0"/>
                </a:solidFill>
                <a:sym typeface="Wingdings" panose="05000000000000000000" pitchFamily="2" charset="2"/>
              </a:rPr>
              <a:t>github</a:t>
            </a:r>
            <a:r>
              <a:rPr lang="en-US" altLang="ko-KR" sz="20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  <a:sym typeface="Wingdings" panose="05000000000000000000" pitchFamily="2" charset="2"/>
              </a:rPr>
              <a:t>url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31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6CBF5-AB74-497D-B83D-B04921CC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git command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5B352-0DB2-468E-8756-4E8D6AFF7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: </a:t>
            </a:r>
            <a:r>
              <a:rPr lang="ko-KR" altLang="en-US" dirty="0"/>
              <a:t>해당 경로에서 </a:t>
            </a:r>
            <a:r>
              <a:rPr lang="en-US" altLang="ko-KR" dirty="0"/>
              <a:t>git</a:t>
            </a:r>
            <a:r>
              <a:rPr lang="ko-KR" altLang="en-US" dirty="0"/>
              <a:t>을 사용하도록 해주는 명령어</a:t>
            </a:r>
            <a:r>
              <a:rPr lang="en-US" altLang="ko-KR" dirty="0"/>
              <a:t>, </a:t>
            </a:r>
            <a:r>
              <a:rPr lang="ko-KR" altLang="en-US" dirty="0"/>
              <a:t>해당 경로에 </a:t>
            </a:r>
            <a:r>
              <a:rPr lang="en-US" altLang="ko-KR" dirty="0"/>
              <a:t>.git </a:t>
            </a:r>
            <a:r>
              <a:rPr lang="ko-KR" altLang="en-US" dirty="0"/>
              <a:t>폴더가 </a:t>
            </a:r>
            <a:br>
              <a:rPr lang="en-US" altLang="ko-KR" dirty="0"/>
            </a:br>
            <a:r>
              <a:rPr lang="en-US" altLang="ko-KR" dirty="0"/>
              <a:t>	  </a:t>
            </a:r>
            <a:r>
              <a:rPr lang="ko-KR" altLang="en-US" dirty="0"/>
              <a:t>생성된다</a:t>
            </a:r>
            <a:r>
              <a:rPr lang="en-US" altLang="ko-KR" dirty="0"/>
              <a:t>, git</a:t>
            </a:r>
            <a:r>
              <a:rPr lang="ko-KR" altLang="en-US" dirty="0"/>
              <a:t> </a:t>
            </a:r>
            <a:r>
              <a:rPr lang="en-US" altLang="ko-KR" dirty="0"/>
              <a:t>clone</a:t>
            </a:r>
            <a:r>
              <a:rPr lang="ko-KR" altLang="en-US" dirty="0"/>
              <a:t>를 하면 자동으로 </a:t>
            </a:r>
            <a:r>
              <a:rPr lang="en-US" altLang="ko-KR" dirty="0"/>
              <a:t>.git </a:t>
            </a:r>
            <a:r>
              <a:rPr lang="ko-KR" altLang="en-US" dirty="0"/>
              <a:t>폴더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   git </a:t>
            </a:r>
            <a:r>
              <a:rPr lang="en-US" altLang="ko-KR" sz="2000" dirty="0" err="1">
                <a:sym typeface="Wingdings" panose="05000000000000000000" pitchFamily="2" charset="2"/>
              </a:rPr>
              <a:t>init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endParaRPr lang="en-US" altLang="ko-KR" sz="2000" dirty="0"/>
          </a:p>
          <a:p>
            <a:r>
              <a:rPr lang="en-US" altLang="ko-KR" dirty="0"/>
              <a:t>git status: </a:t>
            </a:r>
            <a:r>
              <a:rPr lang="ko-KR" altLang="en-US" dirty="0"/>
              <a:t>현재 경로의 파일</a:t>
            </a:r>
            <a:r>
              <a:rPr lang="en-US" altLang="ko-KR" dirty="0"/>
              <a:t> </a:t>
            </a:r>
            <a:r>
              <a:rPr lang="ko-KR" altLang="en-US" dirty="0"/>
              <a:t>상태를 보여주는 명령어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 git status</a:t>
            </a:r>
            <a:endParaRPr lang="en-US" altLang="ko-KR" dirty="0"/>
          </a:p>
          <a:p>
            <a:r>
              <a:rPr lang="en-US" altLang="ko-KR" dirty="0"/>
              <a:t>git add: </a:t>
            </a:r>
            <a:r>
              <a:rPr lang="ko-KR" altLang="en-US" dirty="0"/>
              <a:t>변경사항이 있는 파일을 </a:t>
            </a:r>
            <a:r>
              <a:rPr lang="en-US" altLang="ko-KR" dirty="0"/>
              <a:t>git stage</a:t>
            </a:r>
            <a:r>
              <a:rPr lang="ko-KR" altLang="en-US" dirty="0"/>
              <a:t>에 </a:t>
            </a:r>
            <a:r>
              <a:rPr lang="ko-KR" altLang="en-US" dirty="0" err="1"/>
              <a:t>올려줌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 git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add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파일이름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// git add . (</a:t>
            </a:r>
            <a:r>
              <a:rPr lang="ko-KR" altLang="en-US" dirty="0">
                <a:sym typeface="Wingdings" panose="05000000000000000000" pitchFamily="2" charset="2"/>
              </a:rPr>
              <a:t>모든 파일을 </a:t>
            </a:r>
            <a:r>
              <a:rPr lang="en-US" altLang="ko-KR" dirty="0">
                <a:sym typeface="Wingdings" panose="05000000000000000000" pitchFamily="2" charset="2"/>
              </a:rPr>
              <a:t>add)</a:t>
            </a:r>
            <a:endParaRPr lang="en-US" altLang="ko-KR" dirty="0"/>
          </a:p>
          <a:p>
            <a:r>
              <a:rPr lang="en-US" altLang="ko-KR" dirty="0"/>
              <a:t>git remote: </a:t>
            </a:r>
            <a:r>
              <a:rPr lang="ko-KR" altLang="en-US" dirty="0"/>
              <a:t>원격 저장소를 관리하는 명령어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 git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remote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–v (</a:t>
            </a:r>
            <a:r>
              <a:rPr lang="ko-KR" altLang="en-US" dirty="0">
                <a:sym typeface="Wingdings" panose="05000000000000000000" pitchFamily="2" charset="2"/>
              </a:rPr>
              <a:t>현재 원격저장소의 목록을 볼 수 있음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 git remote add 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name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github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url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해당 </a:t>
            </a:r>
            <a:r>
              <a:rPr lang="en-US" altLang="ko-KR" dirty="0" err="1">
                <a:sym typeface="Wingdings" panose="05000000000000000000" pitchFamily="2" charset="2"/>
              </a:rPr>
              <a:t>github</a:t>
            </a:r>
            <a:r>
              <a:rPr lang="ko-KR" altLang="en-US" dirty="0">
                <a:sym typeface="Wingdings" panose="05000000000000000000" pitchFamily="2" charset="2"/>
              </a:rPr>
              <a:t>을 원격저장소로 가져옴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59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E54C1-21A6-4582-BE16-A8EEBA00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BFAC9-8458-415B-916A-3C732807A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error </a:t>
            </a:r>
            <a:r>
              <a:rPr lang="ko-KR" altLang="en-US" dirty="0"/>
              <a:t>해결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546280-AFF6-4298-A986-9006FF6B1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365" y="2170453"/>
            <a:ext cx="4439270" cy="1047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EEBAED-13B1-4554-AA10-8F2C99F02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392" y="3793243"/>
            <a:ext cx="3877216" cy="137179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61B8C26-2C1B-426E-BB0D-26C007D5761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3218349"/>
            <a:ext cx="0" cy="5748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C31EEF-0ABB-4791-A9D4-BB71115967DA}"/>
              </a:ext>
            </a:extLst>
          </p:cNvPr>
          <p:cNvSpPr/>
          <p:nvPr/>
        </p:nvSpPr>
        <p:spPr>
          <a:xfrm>
            <a:off x="4157392" y="4581144"/>
            <a:ext cx="3877208" cy="58389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D542E4-AF47-4387-B548-5846BF4CB6CD}"/>
              </a:ext>
            </a:extLst>
          </p:cNvPr>
          <p:cNvSpPr/>
          <p:nvPr/>
        </p:nvSpPr>
        <p:spPr>
          <a:xfrm>
            <a:off x="3876365" y="2694401"/>
            <a:ext cx="4439270" cy="523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7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6CBF5-AB74-497D-B83D-B04921CC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git command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5B352-0DB2-468E-8756-4E8D6AFF7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branch: </a:t>
            </a:r>
            <a:r>
              <a:rPr lang="ko-KR" altLang="en-US" dirty="0"/>
              <a:t>새로운 </a:t>
            </a:r>
            <a:r>
              <a:rPr lang="ko-KR" altLang="en-US" dirty="0" err="1"/>
              <a:t>브랜치를</a:t>
            </a:r>
            <a:r>
              <a:rPr lang="ko-KR" altLang="en-US" dirty="0"/>
              <a:t> 만들어 버전 관리를 할 수 있게 해주는 명령어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 git branch (</a:t>
            </a:r>
            <a:r>
              <a:rPr lang="ko-KR" altLang="en-US" dirty="0" err="1">
                <a:sym typeface="Wingdings" panose="05000000000000000000" pitchFamily="2" charset="2"/>
              </a:rPr>
              <a:t>브랜치</a:t>
            </a:r>
            <a:r>
              <a:rPr lang="ko-KR" altLang="en-US" dirty="0">
                <a:sym typeface="Wingdings" panose="05000000000000000000" pitchFamily="2" charset="2"/>
              </a:rPr>
              <a:t> 목록 확인</a:t>
            </a:r>
            <a:r>
              <a:rPr lang="en-US" altLang="ko-KR" dirty="0">
                <a:sym typeface="Wingdings" panose="05000000000000000000" pitchFamily="2" charset="2"/>
              </a:rPr>
              <a:t>) // git branch 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name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새로운 </a:t>
            </a:r>
            <a:r>
              <a:rPr lang="ko-KR" altLang="en-US" dirty="0" err="1">
                <a:sym typeface="Wingdings" panose="05000000000000000000" pitchFamily="2" charset="2"/>
              </a:rPr>
              <a:t>브랜치</a:t>
            </a:r>
            <a:r>
              <a:rPr lang="ko-KR" altLang="en-US" dirty="0">
                <a:sym typeface="Wingdings" panose="05000000000000000000" pitchFamily="2" charset="2"/>
              </a:rPr>
              <a:t> 생성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r>
              <a:rPr lang="en-US" altLang="ko-KR" dirty="0"/>
              <a:t>git checkout: </a:t>
            </a:r>
            <a:r>
              <a:rPr lang="ko-KR" altLang="en-US" dirty="0"/>
              <a:t>해당 </a:t>
            </a:r>
            <a:r>
              <a:rPr lang="ko-KR" altLang="en-US" dirty="0" err="1"/>
              <a:t>브랜치로</a:t>
            </a:r>
            <a:r>
              <a:rPr lang="ko-KR" altLang="en-US" dirty="0"/>
              <a:t>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 git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checkout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olidFill>
                  <a:srgbClr val="0070C0"/>
                </a:solidFill>
                <a:sym typeface="Wingdings" panose="05000000000000000000" pitchFamily="2" charset="2"/>
              </a:rPr>
              <a:t>브랜치이름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git merge: </a:t>
            </a:r>
            <a:r>
              <a:rPr lang="ko-KR" altLang="en-US" dirty="0" err="1"/>
              <a:t>브랜치</a:t>
            </a:r>
            <a:r>
              <a:rPr lang="ko-KR" altLang="en-US" dirty="0"/>
              <a:t> 간의 변경사항을 합치는 명령어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 git merge </a:t>
            </a:r>
            <a:r>
              <a:rPr lang="ko-KR" altLang="en-US" dirty="0" err="1">
                <a:solidFill>
                  <a:srgbClr val="0070C0"/>
                </a:solidFill>
                <a:sym typeface="Wingdings" panose="05000000000000000000" pitchFamily="2" charset="2"/>
              </a:rPr>
              <a:t>브랜치이름</a:t>
            </a:r>
            <a:r>
              <a:rPr lang="ko-KR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현재 </a:t>
            </a:r>
            <a:r>
              <a:rPr lang="ko-KR" altLang="en-US" dirty="0" err="1">
                <a:sym typeface="Wingdings" panose="05000000000000000000" pitchFamily="2" charset="2"/>
              </a:rPr>
              <a:t>브랜치가</a:t>
            </a:r>
            <a:r>
              <a:rPr lang="ko-KR" altLang="en-US" dirty="0">
                <a:sym typeface="Wingdings" panose="05000000000000000000" pitchFamily="2" charset="2"/>
              </a:rPr>
              <a:t> 아니라 합치려는 </a:t>
            </a:r>
            <a:r>
              <a:rPr lang="ko-KR" altLang="en-US" dirty="0" err="1">
                <a:sym typeface="Wingdings" panose="05000000000000000000" pitchFamily="2" charset="2"/>
              </a:rPr>
              <a:t>브랜치</a:t>
            </a:r>
            <a:r>
              <a:rPr lang="ko-KR" altLang="en-US" dirty="0">
                <a:sym typeface="Wingdings" panose="05000000000000000000" pitchFamily="2" charset="2"/>
              </a:rPr>
              <a:t> 이름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r>
              <a:rPr lang="en-US" altLang="ko-KR" dirty="0"/>
              <a:t>git fetch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 git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fetch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olidFill>
                  <a:srgbClr val="0070C0"/>
                </a:solidFill>
                <a:sym typeface="Wingdings" panose="05000000000000000000" pitchFamily="2" charset="2"/>
              </a:rPr>
              <a:t>원격저장소이름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07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72107AB-CAB1-4B7F-9088-A2E78CA99AD8}"/>
              </a:ext>
            </a:extLst>
          </p:cNvPr>
          <p:cNvGrpSpPr/>
          <p:nvPr/>
        </p:nvGrpSpPr>
        <p:grpSpPr>
          <a:xfrm>
            <a:off x="832903" y="1825625"/>
            <a:ext cx="10520897" cy="2682250"/>
            <a:chOff x="832903" y="1825625"/>
            <a:chExt cx="10520897" cy="26822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4C4C42A-1450-4061-ACE1-8C5496FE4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903" y="1825625"/>
              <a:ext cx="10520897" cy="268225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81EE99-8A7D-4BF3-A08C-411237E5384D}"/>
                </a:ext>
              </a:extLst>
            </p:cNvPr>
            <p:cNvSpPr/>
            <p:nvPr/>
          </p:nvSpPr>
          <p:spPr>
            <a:xfrm>
              <a:off x="7159752" y="1956816"/>
              <a:ext cx="4069080" cy="265176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F6D725F-D2E8-4BBE-A8B2-58657E98B112}"/>
                </a:ext>
              </a:extLst>
            </p:cNvPr>
            <p:cNvSpPr/>
            <p:nvPr/>
          </p:nvSpPr>
          <p:spPr>
            <a:xfrm>
              <a:off x="832903" y="2157984"/>
              <a:ext cx="300953" cy="192024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D3B0306-3063-4CE1-90D7-4EF48052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5EEC5-566D-46CD-A699-2B035A9DE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합치려는 </a:t>
            </a:r>
            <a:r>
              <a:rPr lang="ko-KR" altLang="en-US" dirty="0" err="1"/>
              <a:t>브랜치</a:t>
            </a:r>
            <a:r>
              <a:rPr lang="en-US" altLang="ko-KR" dirty="0"/>
              <a:t>: </a:t>
            </a:r>
            <a:r>
              <a:rPr lang="ko-KR" altLang="en-US" dirty="0" err="1"/>
              <a:t>원격저장소이름</a:t>
            </a:r>
            <a:r>
              <a:rPr lang="en-US" altLang="ko-KR" dirty="0"/>
              <a:t>/</a:t>
            </a:r>
            <a:r>
              <a:rPr lang="ko-KR" altLang="en-US" dirty="0" err="1"/>
              <a:t>브랜치이름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E41049-67D8-4B00-8796-851A2050E1B0}"/>
              </a:ext>
            </a:extLst>
          </p:cNvPr>
          <p:cNvSpPr/>
          <p:nvPr/>
        </p:nvSpPr>
        <p:spPr>
          <a:xfrm>
            <a:off x="5225143" y="2985423"/>
            <a:ext cx="2080726" cy="195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22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B3992-0637-4D0F-B1A3-6460AD77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F9907-DE77-49B6-BFBB-2B8DBA2B7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 history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19AD69-4B82-4383-9781-AA7E4AB13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335" y="2153568"/>
            <a:ext cx="4509330" cy="369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1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213</Words>
  <Application>Microsoft Office PowerPoint</Application>
  <PresentationFormat>와이드스크린</PresentationFormat>
  <Paragraphs>58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REVIEW</vt:lpstr>
      <vt:lpstr>git</vt:lpstr>
      <vt:lpstr>github</vt:lpstr>
      <vt:lpstr>git command</vt:lpstr>
      <vt:lpstr>another git command</vt:lpstr>
      <vt:lpstr>PowerPoint 프레젠테이션</vt:lpstr>
      <vt:lpstr>another git command</vt:lpstr>
      <vt:lpstr>PowerPoint 프레젠테이션</vt:lpstr>
      <vt:lpstr>PowerPoint 프레젠테이션</vt:lpstr>
      <vt:lpstr>Python</vt:lpstr>
      <vt:lpstr>Python</vt:lpstr>
      <vt:lpstr>PyTorch</vt:lpstr>
      <vt:lpstr>CNN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박 성환</dc:creator>
  <cp:lastModifiedBy>박 성환</cp:lastModifiedBy>
  <cp:revision>7</cp:revision>
  <dcterms:created xsi:type="dcterms:W3CDTF">2019-10-15T20:05:22Z</dcterms:created>
  <dcterms:modified xsi:type="dcterms:W3CDTF">2019-10-15T21:17:06Z</dcterms:modified>
</cp:coreProperties>
</file>