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0CA00-4488-4993-BE1B-C7180C72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F73F6-77FC-4C68-AA9B-83A6EE13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97EE0-6FC3-43ED-8DE9-E90B881E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EF3C3-F8D1-4A65-B3DD-E9E53064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185CB-2980-4D47-8356-58E43DB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76EA8-3D29-4B0B-978D-4C2AC49D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E6883-1CC4-468C-86DF-D29C4728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F1AF3-7319-450C-8C44-2524E147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33E5-724F-4A70-B774-2A9C73E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91235-2392-4D16-B0BD-558ECABD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8CC96-2FFC-4A81-9D09-F39B06856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2D76E-3295-4E1C-A03F-5F26CBAF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465C0-63F0-493F-94AB-03B45BD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8FE8F-BACE-47A5-929F-277A3FF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128B-3371-4D43-893A-857E6DCB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1A48-63D9-4BF5-9B6F-A294AC65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EE8B7-6125-4D79-ADC2-95825062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7ECB4-FE8B-4F06-8387-22C6E81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43EE-893F-4968-8F17-ABBC5E29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1494C-40F9-4FD8-85FA-9BBF7FA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2FF3-F006-46F4-888E-6DB3CD60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0B161-3282-4AC5-81C7-3EBCFB16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49F5E-E116-4353-852C-E93EE849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50D1-1B9F-4910-9AA4-E87AA605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A9831-F816-4879-AB31-5EF1CEB6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D883D-9BF9-47B7-BBEF-9E8FB48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B115C-70C6-4ECB-91C4-CBD535670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89F6B-1471-4C7E-BCAE-0F5752E6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8B895-0907-4499-88CF-976A393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55D99-5F13-4038-9519-55B038EF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FB3CC-A572-4A3B-BF10-27794A49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5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E167-4210-4865-9E88-BF32FDDA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89A58-482F-4015-8C37-5D847A71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EEE5A-47D5-4490-A008-5FCC49C5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1326F-7A01-4D55-84FE-9CC5A450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1E042F-4219-4575-92DD-8DD8914B2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F22DA-F313-4CFB-B10F-D431DF8C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668179-81F7-4B14-B4E0-0C89F0C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E957C-F95B-4885-9CD1-3E6C816B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43B1-8EB9-4C30-AA0E-0CFE0524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8B6A6-BDAB-46BD-8AF2-4FB5D3D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E4AC9-3F47-4900-94AF-680C4BC2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C04BD-C37B-4DF6-9AD1-49C73E57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0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C4CB3-1EAC-42CC-A39F-629FDBA2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727F1D-00D9-44E9-BD8F-A4458CE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98E14-265A-4ADC-A779-63BACF52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0391-0911-40A5-875E-2FCC0A78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A14C1-CE8E-44F3-93B1-74C5B54C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A7813-AFBD-4EF7-8693-7A3A6E328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A2B-9CE8-4323-814B-7B319505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B0EA6-C815-4A31-9905-F13BA82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DC0B4-41C9-47FC-925E-387455E3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EFD5-60AE-44F1-8CCE-5C4EC2CC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E9E2E-2A85-495E-BFC7-F962BCA41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E4222-2B6B-4F68-86C2-0364CF064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DA99D-0019-4956-B165-ECB00601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71066-9217-4856-B4A6-9D2B78AB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9DB65-C54F-4F3E-ABE6-1EB5230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8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32C817-9ECC-4E75-B4E1-53E207D4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58936-B300-425F-8F3F-54F93D33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66D99-69A9-4A63-B66D-51FFD11A2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1EB7-D4C7-4EC5-A1FE-3E83F8A96DD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E8B2A-FDFF-4A75-A33B-FA119030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CE148-3107-475F-95F3-CEA922E2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5742-7393-4404-873F-46CEFFF2F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colourise.s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18D6B-1ED4-430E-A0D6-058D2C89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3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DEE3D-B0F2-4C73-BD22-50D7CCC3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ko-KR" altLang="en-US" sz="8000" dirty="0"/>
              <a:t>컬러화 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34A11-CA13-42E7-9825-0719CA66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5482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56D8-B07B-42CB-9CC1-1BCB9BD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흑백사진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F3CA48C-ABB5-4090-8819-F78F6BBD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5" r="24124" b="-2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ADB9B8-FC0C-476E-936B-16C0F053E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7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A0B17F-52B4-4742-AB30-5A1F14CB4D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9" b="-5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1E71592-CD90-49B1-ABC7-57431EC8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할아버지 할머니집</a:t>
            </a:r>
            <a:endParaRPr lang="en-US" altLang="ko-KR" sz="1800" dirty="0"/>
          </a:p>
          <a:p>
            <a:r>
              <a:rPr lang="ko-KR" altLang="en-US" sz="1800" dirty="0"/>
              <a:t>위인의 사진</a:t>
            </a:r>
            <a:endParaRPr lang="en-US" altLang="ko-KR" sz="1800" dirty="0"/>
          </a:p>
          <a:p>
            <a:r>
              <a:rPr lang="ko-KR" altLang="en-US" sz="1800" dirty="0"/>
              <a:t>분위기 있는 사진</a:t>
            </a:r>
            <a:endParaRPr lang="en-US" altLang="ko-KR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ko-KR" altLang="en-US" sz="1800" dirty="0"/>
              <a:t>컬러화 하고 싶다면</a:t>
            </a:r>
            <a:r>
              <a:rPr lang="en-US" altLang="ko-KR" sz="1800" dirty="0"/>
              <a:t>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488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9D14-6895-4E0C-983F-46136F68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ko-KR" altLang="en-US" dirty="0"/>
              <a:t>고전적인 컬러화 방법</a:t>
            </a:r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981067-ADE3-4154-A644-BA3D2669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1065672"/>
            <a:ext cx="3044697" cy="2435757"/>
          </a:xfrm>
          <a:prstGeom prst="rect">
            <a:avLst/>
          </a:prstGeom>
        </p:spPr>
      </p:pic>
      <p:sp>
        <p:nvSpPr>
          <p:cNvPr id="58" name="Rectangle 44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32460D-9D43-4408-A12E-9044E03B2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06" y="810882"/>
            <a:ext cx="2265719" cy="1812575"/>
          </a:xfrm>
          <a:prstGeom prst="rect">
            <a:avLst/>
          </a:prstGeom>
        </p:spPr>
      </p:pic>
      <p:sp>
        <p:nvSpPr>
          <p:cNvPr id="59" name="Rectangle 46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1507553-6A3B-471E-9FDC-DE216F849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0" y="4509984"/>
            <a:ext cx="3044697" cy="1301607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B92545-1A5E-4BCA-9AE6-5DEABEBE3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7" y="3357450"/>
            <a:ext cx="2434338" cy="2434338"/>
          </a:xfrm>
          <a:prstGeom prst="rect">
            <a:avLst/>
          </a:prstGeom>
        </p:spPr>
      </p:pic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A21F9998-3934-47BC-9B26-D402E8BA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포토샵</a:t>
            </a:r>
            <a:endParaRPr lang="en-US" altLang="ko-KR" sz="1800" dirty="0"/>
          </a:p>
          <a:p>
            <a:r>
              <a:rPr lang="ko-KR" altLang="en-US" sz="1800" dirty="0"/>
              <a:t>사진관</a:t>
            </a:r>
            <a:endParaRPr lang="en-US" altLang="ko-KR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ko-KR" altLang="en-US" sz="1800" dirty="0"/>
              <a:t>소요시간</a:t>
            </a:r>
            <a:endParaRPr lang="en-US" altLang="ko-KR" sz="1800" dirty="0"/>
          </a:p>
          <a:p>
            <a:r>
              <a:rPr lang="ko-KR" altLang="en-US" sz="1800" dirty="0"/>
              <a:t>비용</a:t>
            </a:r>
            <a:endParaRPr lang="en-US" altLang="ko-K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838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0B4250-1E02-4D1F-8212-8AA6E7A6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컬러화 인공지능 사이트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DE4F50-97C2-4404-99A4-5F07BFAB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 </a:t>
            </a:r>
            <a:r>
              <a:rPr lang="ko-KR" altLang="en-US" sz="2000" dirty="0" err="1"/>
              <a:t>몇초만에</a:t>
            </a:r>
            <a:r>
              <a:rPr lang="ko-KR" altLang="en-US" sz="2000" dirty="0"/>
              <a:t> 컬러화 가능한 사이트 생겨남</a:t>
            </a:r>
            <a:endParaRPr lang="en-US" altLang="ko-KR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ko-KR" sz="2000" dirty="0">
                <a:hlinkClick r:id="rId2"/>
              </a:rPr>
              <a:t>https://colourise.sg</a:t>
            </a:r>
            <a:r>
              <a:rPr lang="en-US" altLang="ko-KR" sz="2000" dirty="0"/>
              <a:t>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ko-KR" altLang="en-US" sz="2000" dirty="0"/>
              <a:t>소요시간의 단축</a:t>
            </a:r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A2E15A-5218-4F48-A5DA-DE10BE7D4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938053"/>
            <a:ext cx="4935970" cy="24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E0D8BA-D03E-4969-9D69-FFBCE01C6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3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6F8C1A-8A24-4C01-AAE6-610D33CF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/>
              <a:t>문제점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1F138-ECAE-49DC-BE3E-D0FA6721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ko-KR" altLang="en-US" sz="1800"/>
              <a:t>정확성</a:t>
            </a:r>
            <a:endParaRPr lang="en-US" altLang="ko-KR" sz="1800"/>
          </a:p>
          <a:p>
            <a:r>
              <a:rPr lang="ko-KR" altLang="en-US" sz="1800"/>
              <a:t>문화권에 따른 색의 차이 등</a:t>
            </a:r>
          </a:p>
        </p:txBody>
      </p:sp>
    </p:spTree>
    <p:extLst>
      <p:ext uri="{BB962C8B-B14F-4D97-AF65-F5344CB8AC3E}">
        <p14:creationId xmlns:p14="http://schemas.microsoft.com/office/powerpoint/2010/main" val="10616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컬러화 인공지능</vt:lpstr>
      <vt:lpstr>흑백사진</vt:lpstr>
      <vt:lpstr>고전적인 컬러화 방법</vt:lpstr>
      <vt:lpstr>컬러화 인공지능 사이트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컬러화 인공지능</dc:title>
  <dc:creator>Seongbin Yun</dc:creator>
  <cp:lastModifiedBy>Seongbin Yun</cp:lastModifiedBy>
  <cp:revision>1</cp:revision>
  <dcterms:created xsi:type="dcterms:W3CDTF">2019-11-13T01:21:53Z</dcterms:created>
  <dcterms:modified xsi:type="dcterms:W3CDTF">2019-11-13T01:21:58Z</dcterms:modified>
</cp:coreProperties>
</file>