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274" r:id="rId2"/>
    <p:sldId id="275" r:id="rId3"/>
    <p:sldId id="276" r:id="rId4"/>
    <p:sldId id="298" r:id="rId5"/>
    <p:sldId id="302" r:id="rId6"/>
    <p:sldId id="294" r:id="rId7"/>
    <p:sldId id="282" r:id="rId8"/>
    <p:sldId id="288" r:id="rId9"/>
    <p:sldId id="295" r:id="rId10"/>
    <p:sldId id="296" r:id="rId11"/>
    <p:sldId id="280" r:id="rId12"/>
    <p:sldId id="300" r:id="rId13"/>
    <p:sldId id="304" r:id="rId14"/>
    <p:sldId id="303" r:id="rId15"/>
    <p:sldId id="292" r:id="rId16"/>
    <p:sldId id="277" r:id="rId17"/>
  </p:sldIdLst>
  <p:sldSz cx="9144000" cy="6858000" type="screen4x3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7C2"/>
    <a:srgbClr val="FCFCFC"/>
    <a:srgbClr val="2E75B6"/>
    <a:srgbClr val="0F898F"/>
    <a:srgbClr val="B7E3E4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2038" autoAdjust="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4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4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참고문헌은 이렇게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4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6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2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8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3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facebookresearch/fastText/blob/v0.9.1/python/fasttext_module/fasttext/FastText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aykode/nlp-tutoria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nodoudt.tistory.com/1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facebookresearch/fastText" TargetMode="External"/><Relationship Id="rId5" Type="http://schemas.openxmlformats.org/officeDocument/2006/relationships/hyperlink" Target="https://github.com/xiamx/fastText" TargetMode="External"/><Relationship Id="rId4" Type="http://schemas.openxmlformats.org/officeDocument/2006/relationships/hyperlink" Target="https://inspiringpeople.github.io/data%20analysis/word_embedding/#word2vec%EC%9D%98-%ED%95%9C%EA%B3%84%EC%A0%90" TargetMode="External"/><Relationship Id="rId9" Type="http://schemas.openxmlformats.org/officeDocument/2006/relationships/hyperlink" Target="https://nodoudt.tistory.com/2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6"/>
            <a:ext cx="9143999" cy="6858000"/>
          </a:xfrm>
          <a:prstGeom prst="rect">
            <a:avLst/>
          </a:prstGeom>
        </p:spPr>
      </p:pic>
      <p:pic>
        <p:nvPicPr>
          <p:cNvPr id="5" name="그림 4" descr="장난감, 컴퓨터, 표지판, 테이블이(가) 표시된 사진&#10;&#10;자동 생성된 설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180" y="1664365"/>
            <a:ext cx="4236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en-US" altLang="ko-KR" sz="3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Facebook</a:t>
            </a:r>
            <a:endParaRPr lang="en-US" altLang="ko-KR" sz="44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36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김동길 김혁민 </a:t>
            </a:r>
            <a:r>
              <a:rPr lang="ko-KR" altLang="en-US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이우성</a:t>
            </a:r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최재건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FABFE4-C304-4582-9D5B-84AC6EECD7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98" y="620346"/>
            <a:ext cx="822956" cy="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504269" y="346059"/>
            <a:ext cx="4135492" cy="922092"/>
            <a:chOff x="2504269" y="346059"/>
            <a:chExt cx="4135492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2504269" y="346059"/>
              <a:ext cx="413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Word2vec  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VS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88291" y="929597"/>
              <a:ext cx="2767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N-gram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조합을 통한 성능 향상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713CAF-460A-4F2E-AE9F-68616800C01F}"/>
              </a:ext>
            </a:extLst>
          </p:cNvPr>
          <p:cNvSpPr txBox="1"/>
          <p:nvPr/>
        </p:nvSpPr>
        <p:spPr>
          <a:xfrm>
            <a:off x="458016" y="4624339"/>
            <a:ext cx="8227968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형태학적인 특성을 반영하며 희소한 단어에 대해서도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Bag-of-Characters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보고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단어가 아닌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n-gram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Characters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단어는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n-gram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합으로 표현되며 저 빠르고 좋은 성능을 나타냄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35336-A34F-4432-80D9-C145AF72D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4" t="3000" r="10584" b="7550"/>
          <a:stretch/>
        </p:blipFill>
        <p:spPr>
          <a:xfrm>
            <a:off x="2237874" y="1545793"/>
            <a:ext cx="4668252" cy="30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48215" y="4142725"/>
            <a:ext cx="2484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2" y="1657801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81002" y="346059"/>
            <a:ext cx="2182008" cy="940347"/>
            <a:chOff x="3481002" y="346059"/>
            <a:chExt cx="2182008" cy="940347"/>
          </a:xfrm>
        </p:grpSpPr>
        <p:sp>
          <p:nvSpPr>
            <p:cNvPr id="29" name="TextBox 28"/>
            <p:cNvSpPr txBox="1"/>
            <p:nvPr/>
          </p:nvSpPr>
          <p:spPr>
            <a:xfrm>
              <a:off x="3790513" y="346059"/>
              <a:ext cx="156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1002" y="917074"/>
              <a:ext cx="218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 분류 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단어 표현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5" y="6004262"/>
            <a:ext cx="73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4"/>
              </a:rPr>
              <a:t>https://github.com/facebookresearch/fastText/blob/v0.9.1/python/fasttext_module/fasttext/FastText.py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9F106-8FA5-4614-8C06-1CC4F765A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61" y="1502901"/>
            <a:ext cx="4073939" cy="440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E93679-E076-44D7-84AF-640A636D4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1408265"/>
            <a:ext cx="4073939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790513" y="346059"/>
            <a:ext cx="1562992" cy="940347"/>
            <a:chOff x="3790513" y="346059"/>
            <a:chExt cx="1562992" cy="940347"/>
          </a:xfrm>
        </p:grpSpPr>
        <p:sp>
          <p:nvSpPr>
            <p:cNvPr id="29" name="TextBox 28"/>
            <p:cNvSpPr txBox="1"/>
            <p:nvPr/>
          </p:nvSpPr>
          <p:spPr>
            <a:xfrm>
              <a:off x="3790513" y="346059"/>
              <a:ext cx="156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1903" y="917074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 분류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4" y="6201900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데이터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train.txt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후 시험 데이터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test.txt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결과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3819CD-E169-463F-9F5A-E787FF7D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5" y="1286406"/>
            <a:ext cx="8473786" cy="48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790513" y="346059"/>
            <a:ext cx="1562992" cy="909569"/>
            <a:chOff x="3790513" y="346059"/>
            <a:chExt cx="1562992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790513" y="346059"/>
              <a:ext cx="156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0945" y="917074"/>
              <a:ext cx="962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단어 표현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5" y="6077832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디렉토리에 있던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README.md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skip-gram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값을 벡터로 표현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8CE37-5BD7-4AED-9EE7-38534393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0" y="1384268"/>
            <a:ext cx="8323816" cy="4491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36D46-0E89-4C9E-AD16-6B373A114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122" y="1384268"/>
            <a:ext cx="2360748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56525" y="346059"/>
            <a:ext cx="1630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Refrence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8EF2E-E953-4EDB-A043-F30F9145D212}"/>
              </a:ext>
            </a:extLst>
          </p:cNvPr>
          <p:cNvSpPr txBox="1"/>
          <p:nvPr/>
        </p:nvSpPr>
        <p:spPr>
          <a:xfrm>
            <a:off x="285602" y="1361447"/>
            <a:ext cx="6872074" cy="482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밑바닥부터 시작하는 딥러닝</a:t>
            </a:r>
            <a:r>
              <a:rPr lang="en-US" altLang="ko-KR" dirty="0"/>
              <a:t>(</a:t>
            </a:r>
            <a:r>
              <a:rPr lang="ko-KR" altLang="en-US" dirty="0"/>
              <a:t>사이토 고키 저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en-US" altLang="ko-KR" dirty="0">
                <a:hlinkClick r:id="rId4"/>
              </a:rPr>
              <a:t>https://inspiringpeople.github.io/data%20analysis/word_embedding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en-US" altLang="ko-KR" dirty="0">
                <a:hlinkClick r:id="rId5"/>
              </a:rPr>
              <a:t>https://github.com/xiamx/fastText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4. </a:t>
            </a:r>
            <a:r>
              <a:rPr lang="en-US" altLang="ko-KR" dirty="0">
                <a:hlinkClick r:id="rId6"/>
              </a:rPr>
              <a:t>https://github.com/facebookresearch/fastText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5.</a:t>
            </a:r>
            <a:r>
              <a:rPr lang="en-US" altLang="ko-KR" dirty="0">
                <a:hlinkClick r:id="rId7"/>
              </a:rPr>
              <a:t> </a:t>
            </a:r>
            <a:r>
              <a:rPr lang="en-US" altLang="ko-KR" dirty="0">
                <a:hlinkClick r:id="rId8"/>
              </a:rPr>
              <a:t>https://github.com/graykode/nlp-tutorial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6.</a:t>
            </a:r>
            <a:r>
              <a:rPr lang="en-US" altLang="ko-KR" dirty="0">
                <a:hlinkClick r:id="rId9"/>
              </a:rPr>
              <a:t> https://nodoudt.tistory.com/24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7.</a:t>
            </a:r>
            <a:r>
              <a:rPr lang="en-US" altLang="ko-KR" dirty="0">
                <a:hlinkClick r:id="rId8"/>
              </a:rPr>
              <a:t> </a:t>
            </a:r>
            <a:r>
              <a:rPr lang="en-US" altLang="ko-KR" dirty="0">
                <a:hlinkClick r:id="rId7"/>
              </a:rPr>
              <a:t>https://nodoudt.tistory.com/13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34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674" y="2998113"/>
            <a:ext cx="4356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</a:t>
            </a:r>
            <a:endParaRPr lang="ko-KR" altLang="en-US" sz="5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6709" y="3233091"/>
            <a:ext cx="8124438" cy="2158233"/>
            <a:chOff x="511356" y="2796178"/>
            <a:chExt cx="4003296" cy="1249450"/>
          </a:xfrm>
        </p:grpSpPr>
        <p:grpSp>
          <p:nvGrpSpPr>
            <p:cNvPr id="36" name="그룹 35"/>
            <p:cNvGrpSpPr/>
            <p:nvPr/>
          </p:nvGrpSpPr>
          <p:grpSpPr>
            <a:xfrm>
              <a:off x="511356" y="2796178"/>
              <a:ext cx="1913045" cy="806972"/>
              <a:chOff x="704895" y="2796178"/>
              <a:chExt cx="1913045" cy="80697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04895" y="2796178"/>
                <a:ext cx="1344429" cy="806972"/>
                <a:chOff x="704895" y="2796178"/>
                <a:chExt cx="1344429" cy="80697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04895" y="2796178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9947" y="3335882"/>
                  <a:ext cx="1319377" cy="26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spc="-6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What is </a:t>
                  </a:r>
                  <a:r>
                    <a:rPr lang="en-US" altLang="ko-KR" sz="2400" spc="-6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FastText</a:t>
                  </a:r>
                  <a:r>
                    <a:rPr lang="en-US" altLang="ko-KR" sz="2400" spc="-6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?</a:t>
                  </a:r>
                  <a:endParaRPr lang="ko-KR" altLang="en-US" sz="2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01607" y="2796178"/>
              <a:ext cx="1913045" cy="1249450"/>
              <a:chOff x="704895" y="2796178"/>
              <a:chExt cx="1913045" cy="1249450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04895" y="2796178"/>
                <a:ext cx="1156691" cy="1249450"/>
                <a:chOff x="704895" y="2796178"/>
                <a:chExt cx="1156691" cy="124945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04895" y="2796178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1131639" cy="709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</a:t>
                  </a:r>
                  <a:r>
                    <a:rPr lang="en-US" altLang="ko-KR" sz="24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FastText</a:t>
                  </a:r>
                  <a:r>
                    <a:rPr lang="en-US" altLang="ko-KR" sz="2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Code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2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94336" y="4142725"/>
            <a:ext cx="317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</a:t>
            </a:r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2" y="1657801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836270" y="346059"/>
            <a:ext cx="3471463" cy="922092"/>
            <a:chOff x="2836270" y="346059"/>
            <a:chExt cx="3471463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3790516" y="346059"/>
              <a:ext cx="156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36270" y="929597"/>
              <a:ext cx="3471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Facebook AI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팀의 자연어처리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F2A614-915D-4FA3-B496-D80BECFFA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86" y="2075936"/>
            <a:ext cx="7239627" cy="2905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8C082-5CBB-49EB-AEA5-44709AEDC541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단어의 각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n-gram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워드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임베딩을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인공 신경망</a:t>
            </a:r>
          </a:p>
        </p:txBody>
      </p:sp>
    </p:spTree>
    <p:extLst>
      <p:ext uri="{BB962C8B-B14F-4D97-AF65-F5344CB8AC3E}">
        <p14:creationId xmlns:p14="http://schemas.microsoft.com/office/powerpoint/2010/main" val="16679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16650" y="346059"/>
            <a:ext cx="5910722" cy="922092"/>
            <a:chOff x="1616650" y="346059"/>
            <a:chExt cx="5910722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1616650" y="346059"/>
              <a:ext cx="59107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NLP(Natural Language Processing)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93845" y="929597"/>
              <a:ext cx="5556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컴퓨터가 인간이 사용하는 언어를 이해하고 분석하도록 하는 분야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C8C082-5CBB-49EB-AEA5-44709AEDC541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단어를 벡터로 표현하는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one-hot Encoding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4" y="1889760"/>
            <a:ext cx="8082210" cy="34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30" y="346059"/>
            <a:ext cx="3111749" cy="909569"/>
            <a:chOff x="3016130" y="346059"/>
            <a:chExt cx="3111749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57975" y="346059"/>
              <a:ext cx="3028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Embedding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16130" y="917074"/>
              <a:ext cx="3111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단어를 밀집 표현으로 변환하는 방법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단어를 벡터로 표현해 기계가 이해할 수 있게 하는 것</a:t>
            </a:r>
          </a:p>
        </p:txBody>
      </p:sp>
      <p:pic>
        <p:nvPicPr>
          <p:cNvPr id="5" name="그림 4" descr="쥐고있는, 원격이(가) 표시된 사진&#10;&#10;자동 생성된 설명">
            <a:extLst>
              <a:ext uri="{FF2B5EF4-FFF2-40B4-BE49-F238E27FC236}">
                <a16:creationId xmlns:a16="http://schemas.microsoft.com/office/drawing/2014/main" id="{8856B212-4FF6-4611-A581-9CD88E8F4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21" y="2069432"/>
            <a:ext cx="6425358" cy="31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908104" y="346059"/>
            <a:ext cx="5327805" cy="909569"/>
            <a:chOff x="1908104" y="346059"/>
            <a:chExt cx="532780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637843" y="346059"/>
              <a:ext cx="1868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Word2Vec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08104" y="917074"/>
              <a:ext cx="5327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Embedding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구현하여 단어를 예측하는 대표적인 모델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CBOW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Skip-Gram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사용하여 추론까지 쉽게 구현할 수 있음</a:t>
            </a:r>
          </a:p>
        </p:txBody>
      </p:sp>
      <p:pic>
        <p:nvPicPr>
          <p:cNvPr id="5" name="그림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94AE9AAD-E40A-4ABA-AD5C-784E6B8DB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5" y="1708098"/>
            <a:ext cx="6015790" cy="37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27398" y="346059"/>
            <a:ext cx="3889206" cy="922092"/>
            <a:chOff x="2627398" y="346059"/>
            <a:chExt cx="3889206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3945877" y="346059"/>
              <a:ext cx="1252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CBOW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7398" y="929597"/>
              <a:ext cx="3889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주변 단어들을 통해 중심단어를 예측하는 모델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894BF70-6C72-4831-AEB6-446B7C0E6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93" y="1882606"/>
            <a:ext cx="3226401" cy="3722771"/>
          </a:xfrm>
          <a:prstGeom prst="rect">
            <a:avLst/>
          </a:prstGeom>
        </p:spPr>
      </p:pic>
      <p:pic>
        <p:nvPicPr>
          <p:cNvPr id="8" name="그림 7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A53361D4-AEB4-44C4-AC5E-3A1A446CB3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47" b="16823"/>
          <a:stretch/>
        </p:blipFill>
        <p:spPr>
          <a:xfrm>
            <a:off x="4571999" y="1882606"/>
            <a:ext cx="3655094" cy="3589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C3D378-58D2-4F0E-BAF9-8C23D174F02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아침을 안 먹었더니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너무 고프다</a:t>
            </a:r>
          </a:p>
        </p:txBody>
      </p:sp>
    </p:spTree>
    <p:extLst>
      <p:ext uri="{BB962C8B-B14F-4D97-AF65-F5344CB8AC3E}">
        <p14:creationId xmlns:p14="http://schemas.microsoft.com/office/powerpoint/2010/main" val="342535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18774" y="346059"/>
            <a:ext cx="3706464" cy="922092"/>
            <a:chOff x="2718774" y="346059"/>
            <a:chExt cx="3706464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3575457" y="346059"/>
              <a:ext cx="1993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Skip-Gram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8774" y="929597"/>
              <a:ext cx="3706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중심 단어를 통해 주변단어를 예측하는 모델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53DDF93-5E2E-4414-93EA-ACBA17970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8" y="1781106"/>
            <a:ext cx="3515912" cy="352524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825CC7F-36F4-4BDE-95B4-C68F8E9E4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78" y="1876937"/>
            <a:ext cx="3026960" cy="35252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1D830F-914B-4B84-B040-4053945F6F69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안먹었더니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너무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7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355</Words>
  <Application>Microsoft Office PowerPoint</Application>
  <PresentationFormat>화면 슬라이드 쇼(4:3)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Calibri Light</vt:lpstr>
      <vt:lpstr>Arial</vt:lpstr>
      <vt:lpstr>나눔바른고딕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최재건</dc:creator>
  <cp:lastModifiedBy>DongGil</cp:lastModifiedBy>
  <cp:revision>85</cp:revision>
  <dcterms:created xsi:type="dcterms:W3CDTF">2016-06-20T00:21:39Z</dcterms:created>
  <dcterms:modified xsi:type="dcterms:W3CDTF">2019-11-20T08:08:59Z</dcterms:modified>
</cp:coreProperties>
</file>