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87" r:id="rId5"/>
    <p:sldId id="258" r:id="rId6"/>
    <p:sldId id="288" r:id="rId7"/>
    <p:sldId id="289" r:id="rId8"/>
    <p:sldId id="290" r:id="rId9"/>
    <p:sldId id="292" r:id="rId10"/>
    <p:sldId id="293" r:id="rId11"/>
    <p:sldId id="291" r:id="rId12"/>
    <p:sldId id="294" r:id="rId13"/>
    <p:sldId id="295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0" autoAdjust="0"/>
  </p:normalViewPr>
  <p:slideViewPr>
    <p:cSldViewPr>
      <p:cViewPr varScale="1">
        <p:scale>
          <a:sx n="42" d="100"/>
          <a:sy n="42" d="100"/>
        </p:scale>
        <p:origin x="91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5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73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6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원리는 원본 이미지를 확대하고 노이즈를 제거하는 과정을 거치는 것이 아니라 인공지능이 사용자가 입력한 이미지를 축소된 이미지라고 판단하고 축소되기 이전 상태로 되돌리는 임무를 수행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나름의 상상력을 발휘하면서 이미지를 재구성해 원래의 이미지를 도출해 내는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확대뿐만이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이미지를 손상시켜 압축시켜버리는 저 퀄리티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노이즈를 제거해서 깨끗한 이미지로 만들어준다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노이즈 제거가 아니라 인공지능이 압축되기 전의 이미지를 재구성해 만들어 내는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0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원리는 원본 이미지를 확대하고 노이즈를 제거하는 과정을 거치는 것이 아니라 인공지능이 사용자가 입력한 이미지를 축소된 이미지라고 판단하고 축소되기 이전 상태로 되돌리는 임무를 수행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나름의 상상력을 발휘하면서 이미지를 재구성해 원래의 이미지를 도출해 내는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waifu2x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확대뿐만이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 이미지를 손상시켜 압축시켜버리는 저 퀄리티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노이즈를 제거해서 깨끗한 이미지로 만들어준다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노이즈 제거가 아니라 인공지능이 압축되기 전의 이미지를 재구성해 만들어 내는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4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9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6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luminovo/data-privacy-in-machine-learning-a-technical-deep-dive-f7f0365b1d60" TargetMode="External"/><Relationship Id="rId3" Type="http://schemas.openxmlformats.org/officeDocument/2006/relationships/hyperlink" Target="http://waifu2x.udp.jp/index.ko.html" TargetMode="External"/><Relationship Id="rId7" Type="http://schemas.openxmlformats.org/officeDocument/2006/relationships/hyperlink" Target="https://arxiv.org/pdf/1702.07464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s.cornell.edu/~shmat/shmat_ccs15.pdf" TargetMode="External"/><Relationship Id="rId5" Type="http://schemas.openxmlformats.org/officeDocument/2006/relationships/hyperlink" Target="https://github.com/nagadomi/waifu2x" TargetMode="External"/><Relationship Id="rId4" Type="http://schemas.openxmlformats.org/officeDocument/2006/relationships/hyperlink" Target="https://flpan.tistory.com/148" TargetMode="External"/><Relationship Id="rId9" Type="http://schemas.openxmlformats.org/officeDocument/2006/relationships/hyperlink" Target="https://github.com/lukepark327/PPDL-blockchain/blob/master/model.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AI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박규원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신준오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우현진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이상윤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인공지능과 보안기술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06258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altLang="ko-KR" b="1" spc="-150" dirty="0"/>
              <a:t>: </a:t>
            </a:r>
            <a:r>
              <a:rPr lang="ko-KR" altLang="en-US" b="1" spc="-150" dirty="0"/>
              <a:t>서버가 해킹 당하면 사용자의 개인정보가 유출된다</a:t>
            </a:r>
            <a:r>
              <a:rPr lang="en-US" altLang="ko-KR" b="1" spc="-150" dirty="0"/>
              <a:t>. </a:t>
            </a:r>
          </a:p>
          <a:p>
            <a:pPr marL="342900" indent="-342900" algn="ctr">
              <a:buAutoNum type="alphaLcParenBoth"/>
            </a:pPr>
            <a:r>
              <a:rPr lang="ko-KR" altLang="en-US" b="1" spc="-150" dirty="0"/>
              <a:t>서버의 신경망을 모두가 다운받기 때문에 사용자의 개인정보가 유출된다</a:t>
            </a:r>
            <a:r>
              <a:rPr lang="en-US" altLang="ko-KR" b="1" spc="-150" dirty="0"/>
              <a:t>.</a:t>
            </a:r>
            <a:endParaRPr lang="ko-KR" altLang="en-US" spc="-150" dirty="0"/>
          </a:p>
        </p:txBody>
      </p:sp>
      <p:sp>
        <p:nvSpPr>
          <p:cNvPr id="17" name="직사각형 16"/>
          <p:cNvSpPr/>
          <p:nvPr/>
        </p:nvSpPr>
        <p:spPr>
          <a:xfrm>
            <a:off x="622619" y="271681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PPDL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4CBDF-6CB9-44E0-982F-49E87C38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8" y="3310909"/>
            <a:ext cx="7758424" cy="25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619" y="271681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PPDL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57B642-B682-4F83-88BD-5A2E0295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0" y="1118279"/>
            <a:ext cx="4607516" cy="5330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C71449-3B02-4541-90F6-21B0EE7A7C6E}"/>
              </a:ext>
            </a:extLst>
          </p:cNvPr>
          <p:cNvSpPr txBox="1"/>
          <p:nvPr/>
        </p:nvSpPr>
        <p:spPr>
          <a:xfrm>
            <a:off x="5221068" y="2906248"/>
            <a:ext cx="338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spc="-150" dirty="0"/>
              <a:t>서버에서 신경망을 </a:t>
            </a:r>
            <a:br>
              <a:rPr lang="en-US" altLang="ko-KR" b="1" spc="-150" dirty="0"/>
            </a:br>
            <a:r>
              <a:rPr lang="ko-KR" altLang="en-US" b="1" spc="-150" dirty="0"/>
              <a:t>다운받는다</a:t>
            </a:r>
            <a:r>
              <a:rPr lang="en-US" altLang="ko-KR" b="1" spc="-150" dirty="0"/>
              <a:t>. </a:t>
            </a:r>
          </a:p>
          <a:p>
            <a:pPr marL="342900" indent="-342900" algn="ctr">
              <a:buAutoNum type="arabicPeriod"/>
            </a:pPr>
            <a:r>
              <a:rPr lang="ko-KR" altLang="en-US" b="1" spc="-150" dirty="0"/>
              <a:t>로컬의 데이터로 학습을 </a:t>
            </a:r>
            <a:br>
              <a:rPr lang="en-US" altLang="ko-KR" b="1" spc="-150" dirty="0"/>
            </a:br>
            <a:r>
              <a:rPr lang="ko-KR" altLang="en-US" b="1" spc="-150" dirty="0"/>
              <a:t>진행한다</a:t>
            </a:r>
            <a:r>
              <a:rPr lang="en-US" altLang="ko-KR" b="1" spc="-150" dirty="0"/>
              <a:t>. </a:t>
            </a:r>
          </a:p>
          <a:p>
            <a:pPr marL="342900" indent="-342900" algn="ctr">
              <a:buAutoNum type="arabicPeriod"/>
            </a:pPr>
            <a:r>
              <a:rPr lang="ko-KR" altLang="en-US" b="1" spc="-150" dirty="0"/>
              <a:t>신경망의 </a:t>
            </a:r>
            <a:r>
              <a:rPr lang="en-US" altLang="ko-KR" b="1" spc="-150" dirty="0"/>
              <a:t>Output </a:t>
            </a:r>
            <a:r>
              <a:rPr lang="ko-KR" altLang="en-US" b="1" spc="-150" dirty="0" err="1"/>
              <a:t>값만을</a:t>
            </a:r>
            <a:r>
              <a:rPr lang="ko-KR" altLang="en-US" b="1" spc="-150" dirty="0"/>
              <a:t> </a:t>
            </a:r>
            <a:br>
              <a:rPr lang="en-US" altLang="ko-KR" b="1" spc="-150" dirty="0"/>
            </a:br>
            <a:r>
              <a:rPr lang="ko-KR" altLang="en-US" b="1" spc="-150" dirty="0"/>
              <a:t>서버로 전송한다</a:t>
            </a:r>
            <a:r>
              <a:rPr lang="en-US" altLang="ko-KR" b="1" spc="-150" dirty="0"/>
              <a:t>. 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381014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619" y="271681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PPDL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FB7DB-9549-46D2-BD63-A0459856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21845"/>
            <a:ext cx="4320482" cy="477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2B7153-BEDD-4D8C-9CA5-47D1F60BFC0C}"/>
              </a:ext>
            </a:extLst>
          </p:cNvPr>
          <p:cNvSpPr txBox="1"/>
          <p:nvPr/>
        </p:nvSpPr>
        <p:spPr>
          <a:xfrm>
            <a:off x="503548" y="269033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/>
              <a:t>SGD</a:t>
            </a:r>
          </a:p>
          <a:p>
            <a:pPr algn="ctr"/>
            <a:endParaRPr lang="en-US" altLang="ko-KR" spc="-150" dirty="0"/>
          </a:p>
          <a:p>
            <a:pPr algn="ctr"/>
            <a:r>
              <a:rPr lang="ko-KR" altLang="en-US" spc="-150" dirty="0"/>
              <a:t>↓</a:t>
            </a:r>
            <a:endParaRPr lang="en-US" altLang="ko-KR" spc="-150" dirty="0"/>
          </a:p>
          <a:p>
            <a:pPr algn="ctr"/>
            <a:endParaRPr lang="en-US" altLang="ko-KR" spc="-150" dirty="0"/>
          </a:p>
          <a:p>
            <a:pPr algn="ctr"/>
            <a:r>
              <a:rPr lang="en-US" altLang="ko-KR" spc="-150" dirty="0"/>
              <a:t>Adam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94988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619" y="271681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PPDL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70A1-D57E-45C1-BBF1-326D626EA232}"/>
              </a:ext>
            </a:extLst>
          </p:cNvPr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D6A98-8D2F-42B1-B8BD-8DE29189D0E7}"/>
              </a:ext>
            </a:extLst>
          </p:cNvPr>
          <p:cNvSpPr txBox="1"/>
          <p:nvPr/>
        </p:nvSpPr>
        <p:spPr>
          <a:xfrm>
            <a:off x="539552" y="1484784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http://waifu2x.udp.jp/index.ko.html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hlinkClick r:id="rId4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  <a:hlinkClick r:id="rId4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https://flpan.tistory.com/148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hlinkClick r:id="rId5"/>
              </a:rPr>
              <a:t>https://github.com/nagadomi/waifu2x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---------------------------------------------------------</a:t>
            </a:r>
          </a:p>
          <a:p>
            <a:r>
              <a:rPr lang="en-US" altLang="ko-KR" dirty="0">
                <a:hlinkClick r:id="rId6"/>
              </a:rPr>
              <a:t>http://www.cs.cornell.edu/~shmat/shmat_ccs15.pdf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https://arxiv.org/pdf/1702.07464.pdf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https://medium.com/luminovo/data-privacy-in-machine-learning-a-technical-deep-dive-f7f0365b1d60</a:t>
            </a:r>
            <a:endParaRPr lang="en-US" altLang="ko-KR" dirty="0"/>
          </a:p>
          <a:p>
            <a:endParaRPr lang="en-US" altLang="ko-KR" b="1" spc="-150" dirty="0"/>
          </a:p>
          <a:p>
            <a:r>
              <a:rPr lang="en-US" altLang="ko-KR" dirty="0">
                <a:hlinkClick r:id="rId9"/>
              </a:rPr>
              <a:t>https://github.com/lukepark327/PPDL-blockchain/blob/master/model.py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val="248434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신준오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29249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01    </a:t>
            </a:r>
            <a:r>
              <a:rPr lang="en-US" altLang="ko-KR" sz="54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02    </a:t>
            </a:r>
            <a:r>
              <a:rPr lang="en-US" altLang="ko-KR" sz="5400" dirty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5400" dirty="0">
              <a:solidFill>
                <a:srgbClr val="17375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95736" y="386104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386104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51720" y="39957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Waifu2x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PPDL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062589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/>
              <a:t>컨볼루션</a:t>
            </a:r>
            <a:r>
              <a:rPr lang="ko-KR" altLang="en-US" b="1" spc="-150" dirty="0"/>
              <a:t> 신경망</a:t>
            </a:r>
            <a:r>
              <a:rPr lang="en-US" altLang="ko-KR" b="1" spc="-150" dirty="0"/>
              <a:t>(CNN)</a:t>
            </a:r>
            <a:r>
              <a:rPr lang="ko-KR" altLang="en-US" b="1" spc="-150" dirty="0"/>
              <a:t>을 이용한 </a:t>
            </a:r>
            <a:r>
              <a:rPr lang="ko-KR" altLang="en-US" b="1" spc="-150" dirty="0" err="1"/>
              <a:t>딥러닝으로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2</a:t>
            </a:r>
            <a:r>
              <a:rPr lang="ko-KR" altLang="en-US" b="1" spc="-150" dirty="0"/>
              <a:t>차원 이미지의 해상도를 개선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처리할 수 있는 이미지의 용량은 최대 </a:t>
            </a:r>
            <a:r>
              <a:rPr lang="en-US" altLang="ko-KR" b="1" spc="-150" dirty="0"/>
              <a:t>2MB,</a:t>
            </a:r>
          </a:p>
          <a:p>
            <a:pPr algn="ctr"/>
            <a:r>
              <a:rPr lang="ko-KR" altLang="en-US" b="1" spc="-150" dirty="0"/>
              <a:t>사이즈 확대는 최대 </a:t>
            </a:r>
            <a:r>
              <a:rPr lang="en-US" altLang="ko-KR" b="1" spc="-150" dirty="0"/>
              <a:t>1280X1280, </a:t>
            </a:r>
            <a:br>
              <a:rPr lang="en-US" altLang="ko-KR" b="1" spc="-150" dirty="0"/>
            </a:br>
            <a:r>
              <a:rPr lang="ko-KR" altLang="en-US" b="1" spc="-150" dirty="0"/>
              <a:t>노이즈 제거는 최대 </a:t>
            </a:r>
            <a:r>
              <a:rPr lang="en-US" altLang="ko-KR" b="1" spc="-150" dirty="0"/>
              <a:t>2560X2560 </a:t>
            </a:r>
            <a:r>
              <a:rPr lang="ko-KR" altLang="en-US" b="1" spc="-150" dirty="0"/>
              <a:t>픽셀까지 지원한다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Waifu2x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0A0FD-D1FB-49F9-B9F8-BE61438A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68" y="3284984"/>
            <a:ext cx="4319872" cy="3142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C56DE86-271E-40F9-B317-0C5BC28B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8" y="1661049"/>
            <a:ext cx="6168575" cy="38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6F35F-6C0B-4661-97DB-69551630BEB1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err="1"/>
              <a:t>AutoEncoder</a:t>
            </a:r>
            <a:endParaRPr lang="ko-KR" altLang="en-US" b="1" spc="-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노이즈 감소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9C716B2-AEAF-4A29-8117-A4676465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4" y="2052448"/>
            <a:ext cx="8112432" cy="19151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0634A09-1A4A-43DF-BA91-71360A3D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50" y="5130733"/>
            <a:ext cx="7687590" cy="8901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318D43-E26A-4392-BCE6-FBA0B22FC53E}"/>
              </a:ext>
            </a:extLst>
          </p:cNvPr>
          <p:cNvSpPr txBox="1"/>
          <p:nvPr/>
        </p:nvSpPr>
        <p:spPr>
          <a:xfrm>
            <a:off x="539552" y="43558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확대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노이즈 감소 </a:t>
            </a:r>
            <a:r>
              <a:rPr lang="en-US" altLang="ko-KR" b="1" spc="-150" dirty="0"/>
              <a:t>+ </a:t>
            </a:r>
            <a:r>
              <a:rPr lang="ko-KR" altLang="en-US" b="1" spc="-150" dirty="0"/>
              <a:t>확대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5F1C38-71E7-48F1-9622-A2DDC7CA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1" y="2436956"/>
            <a:ext cx="8185250" cy="19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6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F9E625C0-B717-49E2-8B68-F70EE49B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55" y="3366308"/>
            <a:ext cx="3600400" cy="2906682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84C47E3-6315-476D-8588-692333BC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68" y="1110746"/>
            <a:ext cx="4158321" cy="19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027FEC0-1F0B-49D0-8917-B4C6C5D31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49" y="3566647"/>
            <a:ext cx="3805119" cy="2772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9070A4-B5F9-4233-BE83-1BA9FD67C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60" y="1041302"/>
            <a:ext cx="4204582" cy="24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단점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4135" y="271681"/>
            <a:ext cx="647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Waifu2x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F82FC-0E6A-4CAA-8A6C-2E1EF7DEA964}"/>
              </a:ext>
            </a:extLst>
          </p:cNvPr>
          <p:cNvSpPr txBox="1"/>
          <p:nvPr/>
        </p:nvSpPr>
        <p:spPr>
          <a:xfrm>
            <a:off x="755576" y="2398140"/>
            <a:ext cx="6048672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대부분 좋은 퀄리티의 결과물을 내놓지만 </a:t>
            </a:r>
            <a:br>
              <a:rPr lang="en-US" altLang="ko-KR" sz="1400" b="1" dirty="0"/>
            </a:br>
            <a:r>
              <a:rPr lang="ko-KR" altLang="en-US" sz="1400" b="1" dirty="0"/>
              <a:t>인공지능이 나름의 수정과 복원을 통해서 </a:t>
            </a:r>
            <a:br>
              <a:rPr lang="en-US" altLang="ko-KR" sz="1400" b="1" dirty="0"/>
            </a:br>
            <a:r>
              <a:rPr lang="ko-KR" altLang="en-US" sz="1400" b="1" dirty="0"/>
              <a:t>재구성해 만든 이미지이기 때문에 </a:t>
            </a:r>
            <a:br>
              <a:rPr lang="en-US" altLang="ko-KR" sz="1400" b="1" dirty="0"/>
            </a:br>
            <a:r>
              <a:rPr lang="ko-KR" altLang="en-US" sz="1400" b="1" dirty="0"/>
              <a:t>원본과 비교하여 </a:t>
            </a:r>
            <a:r>
              <a:rPr lang="en-US" altLang="ko-KR" sz="1400" b="1" dirty="0"/>
              <a:t>100% </a:t>
            </a:r>
            <a:r>
              <a:rPr lang="ko-KR" altLang="en-US" sz="1400" b="1" dirty="0"/>
              <a:t>똑같다고 할 수 없다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6412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인공지능과 보안기술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062589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/>
              <a:t>Privacy Preserve Deep Learning</a:t>
            </a:r>
          </a:p>
          <a:p>
            <a:pPr algn="ctr"/>
            <a:r>
              <a:rPr lang="ko-KR" altLang="en-US" b="1" spc="-150" dirty="0" err="1"/>
              <a:t>중앙화된</a:t>
            </a:r>
            <a:r>
              <a:rPr lang="ko-KR" altLang="en-US" b="1" spc="-150" dirty="0"/>
              <a:t> 서버에서 사용자의 데이터를 기반으로 신경망을 이용해 학습을 진행할 때</a:t>
            </a:r>
            <a:r>
              <a:rPr lang="en-US" altLang="ko-KR" b="1" spc="-150" dirty="0"/>
              <a:t>, </a:t>
            </a:r>
            <a:br>
              <a:rPr lang="en-US" altLang="ko-KR" b="1" spc="-150" dirty="0"/>
            </a:br>
            <a:r>
              <a:rPr lang="ko-KR" altLang="en-US" b="1" spc="-150" dirty="0"/>
              <a:t>민감하거나 중요한 개인 정보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인물 사진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목소리 등</a:t>
            </a:r>
            <a:r>
              <a:rPr lang="en-US" altLang="ko-KR" b="1" spc="-150" dirty="0"/>
              <a:t>)</a:t>
            </a:r>
            <a:r>
              <a:rPr lang="ko-KR" altLang="en-US" b="1" spc="-150" dirty="0"/>
              <a:t>의 유출을 막으면서</a:t>
            </a:r>
            <a:br>
              <a:rPr lang="en-US" altLang="ko-KR" b="1" spc="-150" dirty="0"/>
            </a:br>
            <a:r>
              <a:rPr lang="ko-KR" altLang="en-US" b="1" spc="-150" dirty="0"/>
              <a:t>학습을 진행하는 방법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PPDL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2619" y="271681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PPDL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4CBDF-6CB9-44E0-982F-49E87C38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8" y="3310909"/>
            <a:ext cx="7758424" cy="25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6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261</Words>
  <Application>Microsoft Office PowerPoint</Application>
  <PresentationFormat>화면 슬라이드 쇼(4:3)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 준오</cp:lastModifiedBy>
  <cp:revision>24</cp:revision>
  <dcterms:created xsi:type="dcterms:W3CDTF">2016-11-03T20:47:04Z</dcterms:created>
  <dcterms:modified xsi:type="dcterms:W3CDTF">2019-11-12T19:19:11Z</dcterms:modified>
</cp:coreProperties>
</file>