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3" r:id="rId2"/>
    <p:sldId id="442" r:id="rId3"/>
    <p:sldId id="444" r:id="rId4"/>
    <p:sldId id="445" r:id="rId5"/>
    <p:sldId id="460" r:id="rId6"/>
    <p:sldId id="446" r:id="rId7"/>
    <p:sldId id="461" r:id="rId8"/>
    <p:sldId id="447" r:id="rId9"/>
    <p:sldId id="448" r:id="rId10"/>
    <p:sldId id="450" r:id="rId11"/>
    <p:sldId id="451" r:id="rId12"/>
    <p:sldId id="452" r:id="rId13"/>
    <p:sldId id="453" r:id="rId14"/>
    <p:sldId id="455" r:id="rId15"/>
    <p:sldId id="45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8CD"/>
    <a:srgbClr val="AB9E8D"/>
    <a:srgbClr val="6D8CA2"/>
    <a:srgbClr val="FD83A8"/>
    <a:srgbClr val="FF3300"/>
    <a:srgbClr val="6B5097"/>
    <a:srgbClr val="87540F"/>
    <a:srgbClr val="6A420C"/>
    <a:srgbClr val="CC6600"/>
    <a:srgbClr val="676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6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2886" TargetMode="External"/><Relationship Id="rId2" Type="http://schemas.openxmlformats.org/officeDocument/2006/relationships/hyperlink" Target="https://github.com/tensorflow/magenta/blob/master/magenta/models/shared/events_rnn_train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tsgo.github.io/from%20frequency%20to%20semantics/2017/10/06/attentio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9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-6"/>
            <a:ext cx="7219950" cy="396240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 rot="2398022">
            <a:off x="219912" y="1939553"/>
            <a:ext cx="3779529" cy="2435153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365" y="4380200"/>
            <a:ext cx="4236849" cy="1331830"/>
          </a:xfrm>
          <a:prstGeom prst="roundRect">
            <a:avLst/>
          </a:prstGeom>
          <a:solidFill>
            <a:srgbClr val="DEE6E6"/>
          </a:solidFill>
          <a:ln>
            <a:noFill/>
          </a:ln>
          <a:scene3d>
            <a:camera prst="isometricOffAxis1Top">
              <a:rot lat="19538305" lon="18893906" rev="3582334"/>
            </a:camera>
            <a:lightRig rig="threePt" dir="t"/>
          </a:scene3d>
          <a:sp3d extrusionH="95250">
            <a:extrusionClr>
              <a:srgbClr val="6D8CA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5353"/>
          <a:stretch/>
        </p:blipFill>
        <p:spPr>
          <a:xfrm>
            <a:off x="1362487" y="-11875"/>
            <a:ext cx="3645724" cy="472187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00" y="3100667"/>
            <a:ext cx="1532624" cy="15326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6491471" y="3054840"/>
            <a:ext cx="5250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 Project</a:t>
            </a:r>
            <a:endParaRPr lang="ko-KR" altLang="en-US" sz="40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62545" y="-11875"/>
            <a:ext cx="3230089" cy="3890406"/>
            <a:chOff x="1662545" y="-11875"/>
            <a:chExt cx="3230089" cy="3890406"/>
          </a:xfrm>
        </p:grpSpPr>
        <p:sp>
          <p:nvSpPr>
            <p:cNvPr id="4" name="자유형 3"/>
            <p:cNvSpPr/>
            <p:nvPr/>
          </p:nvSpPr>
          <p:spPr>
            <a:xfrm>
              <a:off x="1662545" y="-11875"/>
              <a:ext cx="3230089" cy="3890406"/>
            </a:xfrm>
            <a:custGeom>
              <a:avLst/>
              <a:gdLst>
                <a:gd name="connsiteX0" fmla="*/ 0 w 3230089"/>
                <a:gd name="connsiteY0" fmla="*/ 1294411 h 3871356"/>
                <a:gd name="connsiteX1" fmla="*/ 0 w 3230089"/>
                <a:gd name="connsiteY1" fmla="*/ 3871356 h 3871356"/>
                <a:gd name="connsiteX2" fmla="*/ 3230089 w 3230089"/>
                <a:gd name="connsiteY2" fmla="*/ 2018806 h 3871356"/>
                <a:gd name="connsiteX3" fmla="*/ 3230089 w 3230089"/>
                <a:gd name="connsiteY3" fmla="*/ 11876 h 3871356"/>
                <a:gd name="connsiteX4" fmla="*/ 2244437 w 3230089"/>
                <a:gd name="connsiteY4" fmla="*/ 0 h 3871356"/>
                <a:gd name="connsiteX5" fmla="*/ 0 w 3230089"/>
                <a:gd name="connsiteY5" fmla="*/ 1294411 h 3871356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18806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42557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82536 h 3871356"/>
                <a:gd name="connsiteX1" fmla="*/ 0 w 3230089"/>
                <a:gd name="connsiteY1" fmla="*/ 3871356 h 3871356"/>
                <a:gd name="connsiteX2" fmla="*/ 3230089 w 3230089"/>
                <a:gd name="connsiteY2" fmla="*/ 2030682 h 3871356"/>
                <a:gd name="connsiteX3" fmla="*/ 3230089 w 3230089"/>
                <a:gd name="connsiteY3" fmla="*/ 1 h 3871356"/>
                <a:gd name="connsiteX4" fmla="*/ 2244437 w 3230089"/>
                <a:gd name="connsiteY4" fmla="*/ 0 h 3871356"/>
                <a:gd name="connsiteX5" fmla="*/ 0 w 3230089"/>
                <a:gd name="connsiteY5" fmla="*/ 1282536 h 3871356"/>
                <a:gd name="connsiteX0" fmla="*/ 0 w 3230089"/>
                <a:gd name="connsiteY0" fmla="*/ 1282536 h 3890406"/>
                <a:gd name="connsiteX1" fmla="*/ 0 w 3230089"/>
                <a:gd name="connsiteY1" fmla="*/ 3890406 h 3890406"/>
                <a:gd name="connsiteX2" fmla="*/ 3230089 w 3230089"/>
                <a:gd name="connsiteY2" fmla="*/ 2030682 h 3890406"/>
                <a:gd name="connsiteX3" fmla="*/ 3230089 w 3230089"/>
                <a:gd name="connsiteY3" fmla="*/ 1 h 3890406"/>
                <a:gd name="connsiteX4" fmla="*/ 2244437 w 3230089"/>
                <a:gd name="connsiteY4" fmla="*/ 0 h 3890406"/>
                <a:gd name="connsiteX5" fmla="*/ 0 w 3230089"/>
                <a:gd name="connsiteY5" fmla="*/ 1282536 h 389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0089" h="3890406">
                  <a:moveTo>
                    <a:pt x="0" y="1282536"/>
                  </a:moveTo>
                  <a:lnTo>
                    <a:pt x="0" y="3890406"/>
                  </a:lnTo>
                  <a:lnTo>
                    <a:pt x="3230089" y="2030682"/>
                  </a:lnTo>
                  <a:lnTo>
                    <a:pt x="3230089" y="1"/>
                  </a:lnTo>
                  <a:lnTo>
                    <a:pt x="2244437" y="0"/>
                  </a:lnTo>
                  <a:lnTo>
                    <a:pt x="0" y="12825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95411" y="845532"/>
              <a:ext cx="2964355" cy="193899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AI</a:t>
              </a:r>
            </a:p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project</a:t>
              </a:r>
              <a:endParaRPr lang="ko-KR" altLang="en-US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E90BAD-5C24-4A2D-8229-7AF486BF93B7}"/>
              </a:ext>
            </a:extLst>
          </p:cNvPr>
          <p:cNvSpPr/>
          <p:nvPr/>
        </p:nvSpPr>
        <p:spPr>
          <a:xfrm>
            <a:off x="6491472" y="3971232"/>
            <a:ext cx="4867092" cy="408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고하은 </a:t>
            </a:r>
            <a:r>
              <a:rPr lang="ko-KR" altLang="en-US" sz="20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장선호</a:t>
            </a:r>
            <a:r>
              <a:rPr lang="ko-KR" altLang="en-US" sz="2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정종윤</a:t>
            </a:r>
          </a:p>
        </p:txBody>
      </p:sp>
    </p:spTree>
    <p:extLst>
      <p:ext uri="{BB962C8B-B14F-4D97-AF65-F5344CB8AC3E}">
        <p14:creationId xmlns:p14="http://schemas.microsoft.com/office/powerpoint/2010/main" val="41991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0013 -0.034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3B00C-6B74-414E-B3BD-0BBFFE9F4552}"/>
              </a:ext>
            </a:extLst>
          </p:cNvPr>
          <p:cNvSpPr/>
          <p:nvPr/>
        </p:nvSpPr>
        <p:spPr>
          <a:xfrm>
            <a:off x="727955" y="736000"/>
            <a:ext cx="6183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Event sequence RNN model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CE4991-F4CC-4C7A-8274-20B9FC07ECEC}"/>
              </a:ext>
            </a:extLst>
          </p:cNvPr>
          <p:cNvSpPr/>
          <p:nvPr/>
        </p:nvSpPr>
        <p:spPr>
          <a:xfrm>
            <a:off x="727955" y="2070957"/>
            <a:ext cx="108979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Generate_step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: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시행중인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event sequence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수정함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수정된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event sequence,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업데이트된 모델의 상태 및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log-</a:t>
            </a:r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likelihoo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return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A608DA-CC60-4059-AB0A-58DB7BE0B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7" y="3896860"/>
            <a:ext cx="1101236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7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69D2B3-3DA9-4EED-992D-049D1CDBC916}"/>
              </a:ext>
            </a:extLst>
          </p:cNvPr>
          <p:cNvSpPr/>
          <p:nvPr/>
        </p:nvSpPr>
        <p:spPr>
          <a:xfrm>
            <a:off x="727955" y="736000"/>
            <a:ext cx="8285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Event sequence RNN model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C0557-7619-4341-8D58-25C612AE5ACF}"/>
              </a:ext>
            </a:extLst>
          </p:cNvPr>
          <p:cNvSpPr/>
          <p:nvPr/>
        </p:nvSpPr>
        <p:spPr>
          <a:xfrm>
            <a:off x="727955" y="1704619"/>
            <a:ext cx="108979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이전의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sequence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에서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event sequence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를 생성함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9DAE34-F7C0-49E4-9269-E85F00FA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7" y="2875482"/>
            <a:ext cx="10068389" cy="25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9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85EE26-FA0F-493B-A2EC-1708D6910817}"/>
              </a:ext>
            </a:extLst>
          </p:cNvPr>
          <p:cNvSpPr/>
          <p:nvPr/>
        </p:nvSpPr>
        <p:spPr>
          <a:xfrm>
            <a:off x="727955" y="736000"/>
            <a:ext cx="6183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Train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7EA1E8-4B48-42E7-9B06-B57A509B3002}"/>
              </a:ext>
            </a:extLst>
          </p:cNvPr>
          <p:cNvSpPr/>
          <p:nvPr/>
        </p:nvSpPr>
        <p:spPr>
          <a:xfrm>
            <a:off x="727955" y="1704619"/>
            <a:ext cx="42794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Run_Training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함수를 통해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Event sequence RNN</a:t>
            </a:r>
          </a:p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Model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훈련함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E49788-6C66-4A70-87E2-8A3F9C38CC90}"/>
              </a:ext>
            </a:extLst>
          </p:cNvPr>
          <p:cNvSpPr/>
          <p:nvPr/>
        </p:nvSpPr>
        <p:spPr>
          <a:xfrm>
            <a:off x="809834" y="4161138"/>
            <a:ext cx="42794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훈련 루프 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8FBDB6-2650-4B08-8ADF-2256DFFE8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21" y="446649"/>
            <a:ext cx="6527683" cy="596470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39BD02E-5567-472F-A6FA-06A72A2BB923}"/>
              </a:ext>
            </a:extLst>
          </p:cNvPr>
          <p:cNvSpPr/>
          <p:nvPr/>
        </p:nvSpPr>
        <p:spPr>
          <a:xfrm>
            <a:off x="5161414" y="270905"/>
            <a:ext cx="6326048" cy="28399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F54BE-7E23-4ED6-8C47-6B55EBFCE286}"/>
              </a:ext>
            </a:extLst>
          </p:cNvPr>
          <p:cNvSpPr/>
          <p:nvPr/>
        </p:nvSpPr>
        <p:spPr>
          <a:xfrm>
            <a:off x="727955" y="736000"/>
            <a:ext cx="6183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Train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49D1BD-42B4-4D72-BBE0-674C96BFBC83}"/>
              </a:ext>
            </a:extLst>
          </p:cNvPr>
          <p:cNvSpPr/>
          <p:nvPr/>
        </p:nvSpPr>
        <p:spPr>
          <a:xfrm>
            <a:off x="727955" y="1704619"/>
            <a:ext cx="42794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Contrib_training.train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으로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훈련 진행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91E76D-D048-47E9-BDDC-AB5C67D475CC}"/>
              </a:ext>
            </a:extLst>
          </p:cNvPr>
          <p:cNvSpPr/>
          <p:nvPr/>
        </p:nvSpPr>
        <p:spPr>
          <a:xfrm>
            <a:off x="727955" y="3442680"/>
            <a:ext cx="42794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Tensorflow.contrib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Training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모듈의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train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2458377-0A93-430A-867B-C7F9C187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79" y="632360"/>
            <a:ext cx="6552910" cy="581297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73D09DF-BA64-48CB-BF31-1A1610936BED}"/>
              </a:ext>
            </a:extLst>
          </p:cNvPr>
          <p:cNvSpPr/>
          <p:nvPr/>
        </p:nvSpPr>
        <p:spPr>
          <a:xfrm>
            <a:off x="5087109" y="3346515"/>
            <a:ext cx="4194928" cy="27754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4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9ACAA4-5BD3-4126-BE70-87BC6D43ED90}"/>
              </a:ext>
            </a:extLst>
          </p:cNvPr>
          <p:cNvSpPr/>
          <p:nvPr/>
        </p:nvSpPr>
        <p:spPr>
          <a:xfrm>
            <a:off x="727955" y="736000"/>
            <a:ext cx="6183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References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52CC9D-7FA9-4F6B-A57C-AE06FB20AFAD}"/>
              </a:ext>
            </a:extLst>
          </p:cNvPr>
          <p:cNvSpPr/>
          <p:nvPr/>
        </p:nvSpPr>
        <p:spPr>
          <a:xfrm>
            <a:off x="727954" y="1704619"/>
            <a:ext cx="106591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https://github.com/tensorflow/magenta/blob/master/magenta/models/shared/events_rnn_train.py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마젠타 프로젝트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깃헙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https://wikidocs.net/22886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순환 신경망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위키독스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https://ratsgo.github.io/from%20frequency%20to%20semantics/2017/10/06/attention/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어텐션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매커니즘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11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1426F5C-B86F-42FD-B9E3-803A08520076}"/>
              </a:ext>
            </a:extLst>
          </p:cNvPr>
          <p:cNvSpPr/>
          <p:nvPr/>
        </p:nvSpPr>
        <p:spPr>
          <a:xfrm>
            <a:off x="3047514" y="2603994"/>
            <a:ext cx="60969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Thank</a:t>
            </a:r>
            <a:r>
              <a:rPr lang="ko-KR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you</a:t>
            </a:r>
            <a:endParaRPr lang="ko-KR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83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ADEC22-BCC1-4F8E-A9BC-166E887EB725}"/>
              </a:ext>
            </a:extLst>
          </p:cNvPr>
          <p:cNvSpPr/>
          <p:nvPr/>
        </p:nvSpPr>
        <p:spPr>
          <a:xfrm>
            <a:off x="727955" y="736000"/>
            <a:ext cx="6183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Project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BFE817-855D-4283-AABB-3EDFFE8BC5B1}"/>
              </a:ext>
            </a:extLst>
          </p:cNvPr>
          <p:cNvSpPr/>
          <p:nvPr/>
        </p:nvSpPr>
        <p:spPr>
          <a:xfrm>
            <a:off x="727955" y="1704619"/>
            <a:ext cx="110721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음악을 만들거나 그림을 그리게 하는 인공지능 프로젝트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37CAB8-6471-4198-A224-4F89366FF2D2}"/>
              </a:ext>
            </a:extLst>
          </p:cNvPr>
          <p:cNvSpPr/>
          <p:nvPr/>
        </p:nvSpPr>
        <p:spPr>
          <a:xfrm>
            <a:off x="727955" y="2519350"/>
            <a:ext cx="110721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=&gt; AI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기술을 미술과 음악 등 예술 영역에 접목시켜 새로운 예술 작품을 만들려는 시도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631A22-DD2E-462D-B34B-1D28F85E21B3}"/>
              </a:ext>
            </a:extLst>
          </p:cNvPr>
          <p:cNvSpPr/>
          <p:nvPr/>
        </p:nvSpPr>
        <p:spPr>
          <a:xfrm>
            <a:off x="727956" y="3615750"/>
            <a:ext cx="29877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RNN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신경망으로 구현</a:t>
            </a:r>
          </a:p>
        </p:txBody>
      </p:sp>
      <p:pic>
        <p:nvPicPr>
          <p:cNvPr id="11" name="Picture 2" descr="magenta-logo-bg.png">
            <a:extLst>
              <a:ext uri="{FF2B5EF4-FFF2-40B4-BE49-F238E27FC236}">
                <a16:creationId xmlns:a16="http://schemas.microsoft.com/office/drawing/2014/main" id="{65FF8F89-82A9-4D32-868B-531C5817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48" y="4170017"/>
            <a:ext cx="5325978" cy="19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1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47E8A7-E1E8-444B-974F-8065B0B991BD}"/>
              </a:ext>
            </a:extLst>
          </p:cNvPr>
          <p:cNvSpPr/>
          <p:nvPr/>
        </p:nvSpPr>
        <p:spPr>
          <a:xfrm>
            <a:off x="727955" y="736000"/>
            <a:ext cx="6183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RNN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492591-A127-43AB-8A40-54799E965AE6}"/>
              </a:ext>
            </a:extLst>
          </p:cNvPr>
          <p:cNvSpPr/>
          <p:nvPr/>
        </p:nvSpPr>
        <p:spPr>
          <a:xfrm>
            <a:off x="727955" y="1704619"/>
            <a:ext cx="61833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순환 계층 신경망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78E7E3-0FD2-4D64-9B2C-68A36DFDF63A}"/>
              </a:ext>
            </a:extLst>
          </p:cNvPr>
          <p:cNvSpPr/>
          <p:nvPr/>
        </p:nvSpPr>
        <p:spPr>
          <a:xfrm>
            <a:off x="727955" y="2391332"/>
            <a:ext cx="61833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입력과 출력을 시퀀스 단위로 처리하는 시퀀스 모델</a:t>
            </a:r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F1E48D-6ED5-4D33-996E-0DF0122A60B5}"/>
              </a:ext>
            </a:extLst>
          </p:cNvPr>
          <p:cNvSpPr/>
          <p:nvPr/>
        </p:nvSpPr>
        <p:spPr>
          <a:xfrm>
            <a:off x="727955" y="3081674"/>
            <a:ext cx="61833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기본 구조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EF1E50-56FF-4925-A3B8-5F7EF84CF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5" y="4055539"/>
            <a:ext cx="4243875" cy="15735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DA29A7-4F2F-449E-B93D-E0CAF89A1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55" y="3697369"/>
            <a:ext cx="545638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4345EE-D990-4F41-BEAF-464A84195D38}"/>
              </a:ext>
            </a:extLst>
          </p:cNvPr>
          <p:cNvSpPr/>
          <p:nvPr/>
        </p:nvSpPr>
        <p:spPr>
          <a:xfrm>
            <a:off x="727955" y="736000"/>
            <a:ext cx="6183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 RNN layer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656D0F-01A5-45DF-9B0D-FC53A28F925B}"/>
              </a:ext>
            </a:extLst>
          </p:cNvPr>
          <p:cNvSpPr/>
          <p:nvPr/>
        </p:nvSpPr>
        <p:spPr>
          <a:xfrm>
            <a:off x="727955" y="1704619"/>
            <a:ext cx="108979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Make_rnn_cell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함수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입력받은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하이퍼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매개변수로부터 </a:t>
            </a:r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rnn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cell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을 만듦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4A0D64-272D-415E-8564-C582B3A12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8" y="2848312"/>
            <a:ext cx="8538446" cy="25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1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BC20BE-7EB3-4FA2-92CE-71BEB77C90D5}"/>
              </a:ext>
            </a:extLst>
          </p:cNvPr>
          <p:cNvSpPr/>
          <p:nvPr/>
        </p:nvSpPr>
        <p:spPr>
          <a:xfrm>
            <a:off x="727955" y="736000"/>
            <a:ext cx="6183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 RNN layer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2AA7CC-A84D-4F69-8F40-9E74506DBD1F}"/>
              </a:ext>
            </a:extLst>
          </p:cNvPr>
          <p:cNvSpPr/>
          <p:nvPr/>
        </p:nvSpPr>
        <p:spPr>
          <a:xfrm>
            <a:off x="727955" y="1704618"/>
            <a:ext cx="360405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Make_rnn_cell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셀 형성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Attention 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465008-EF2D-4DC1-8528-E2AF0C4AA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77" y="1553790"/>
            <a:ext cx="7632852" cy="473388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D45A746-6EC2-4860-9AE0-3DB322252F76}"/>
              </a:ext>
            </a:extLst>
          </p:cNvPr>
          <p:cNvSpPr/>
          <p:nvPr/>
        </p:nvSpPr>
        <p:spPr>
          <a:xfrm>
            <a:off x="4930443" y="2604864"/>
            <a:ext cx="4194928" cy="1269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5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BC20BE-7EB3-4FA2-92CE-71BEB77C90D5}"/>
              </a:ext>
            </a:extLst>
          </p:cNvPr>
          <p:cNvSpPr/>
          <p:nvPr/>
        </p:nvSpPr>
        <p:spPr>
          <a:xfrm>
            <a:off x="727955" y="736000"/>
            <a:ext cx="6183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 RNN layer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2AA7CC-A84D-4F69-8F40-9E74506DBD1F}"/>
              </a:ext>
            </a:extLst>
          </p:cNvPr>
          <p:cNvSpPr/>
          <p:nvPr/>
        </p:nvSpPr>
        <p:spPr>
          <a:xfrm>
            <a:off x="727955" y="1704619"/>
            <a:ext cx="1089798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Make_cdnn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주어진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하이퍼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매개 변수를 통해 </a:t>
            </a:r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cuDNN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LSTM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층을 조직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CDNN : CUDA deep neural network library</a:t>
            </a:r>
          </a:p>
          <a:p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7D355B-74A8-406F-A8E8-98F0AF7D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53" y="4287160"/>
            <a:ext cx="10667893" cy="19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BC20BE-7EB3-4FA2-92CE-71BEB77C90D5}"/>
              </a:ext>
            </a:extLst>
          </p:cNvPr>
          <p:cNvSpPr/>
          <p:nvPr/>
        </p:nvSpPr>
        <p:spPr>
          <a:xfrm>
            <a:off x="727955" y="736000"/>
            <a:ext cx="6183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 RNN layer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2AA7CC-A84D-4F69-8F40-9E74506DBD1F}"/>
              </a:ext>
            </a:extLst>
          </p:cNvPr>
          <p:cNvSpPr/>
          <p:nvPr/>
        </p:nvSpPr>
        <p:spPr>
          <a:xfrm>
            <a:off x="727955" y="1704619"/>
            <a:ext cx="108979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LSTM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RNN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문제점을 보완하기 위한 장단기 메모리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ko-KR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53D8E9-8E7A-4BFF-9430-51C7C2EC0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2" y="2442035"/>
            <a:ext cx="6061416" cy="42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0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E5ED7-6E40-4FA8-8D79-C30283EB6526}"/>
              </a:ext>
            </a:extLst>
          </p:cNvPr>
          <p:cNvSpPr/>
          <p:nvPr/>
        </p:nvSpPr>
        <p:spPr>
          <a:xfrm>
            <a:off x="727955" y="736000"/>
            <a:ext cx="6183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Magenta RNN layer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D5AD6C-3F41-4EF4-BB11-E03D08D970BC}"/>
              </a:ext>
            </a:extLst>
          </p:cNvPr>
          <p:cNvSpPr/>
          <p:nvPr/>
        </p:nvSpPr>
        <p:spPr>
          <a:xfrm>
            <a:off x="727955" y="1704619"/>
            <a:ext cx="108979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Build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함수 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</a:t>
            </a:r>
            <a:r>
              <a:rPr lang="ko-KR" alt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텐서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플로우 그래프를 만듦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batch_labels_to_num_steps</a:t>
            </a: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: time steps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계산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679DCC-1668-4DAB-A619-1B3ED35BA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" y="3429000"/>
            <a:ext cx="5809672" cy="29953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96E90D-46AA-442F-B4C2-1A05671C9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52" y="3978111"/>
            <a:ext cx="6137599" cy="188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4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97D91A-C9C9-4598-85AF-ABB078C9657C}"/>
              </a:ext>
            </a:extLst>
          </p:cNvPr>
          <p:cNvSpPr/>
          <p:nvPr/>
        </p:nvSpPr>
        <p:spPr>
          <a:xfrm>
            <a:off x="727955" y="736000"/>
            <a:ext cx="88569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Event sequence RNN model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E0A2B9-DED8-49A5-A836-3EA5EA01D78A}"/>
              </a:ext>
            </a:extLst>
          </p:cNvPr>
          <p:cNvSpPr/>
          <p:nvPr/>
        </p:nvSpPr>
        <p:spPr>
          <a:xfrm>
            <a:off x="828021" y="1912476"/>
            <a:ext cx="108979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학습모델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C9FD06-7A67-4782-A002-76233217A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31" y="1530803"/>
            <a:ext cx="6472812" cy="7804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6CF04F-384B-400B-BDA3-C769BA6F9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80" y="2398206"/>
            <a:ext cx="6472812" cy="438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6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277</Words>
  <Application>Microsoft Office PowerPoint</Application>
  <PresentationFormat>와이드스크린</PresentationFormat>
  <Paragraphs>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배달의민족 주아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하은 고</cp:lastModifiedBy>
  <cp:revision>329</cp:revision>
  <dcterms:created xsi:type="dcterms:W3CDTF">2018-08-02T07:05:36Z</dcterms:created>
  <dcterms:modified xsi:type="dcterms:W3CDTF">2019-11-19T12:38:06Z</dcterms:modified>
</cp:coreProperties>
</file>