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D1EDA-DCEE-6442-AC7A-7DB1371588FF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6520730-B5D1-AC4E-B6B2-B0BC6B6C0965}">
      <dgm:prSet phldrT="[텍스트]"/>
      <dgm:spPr/>
      <dgm:t>
        <a:bodyPr/>
        <a:lstStyle/>
        <a:p>
          <a:pPr latinLnBrk="1"/>
          <a:r>
            <a:rPr lang="en-US" altLang="ko-KR"/>
            <a:t>Adversarial Attack</a:t>
          </a:r>
          <a:endParaRPr lang="ko-KR" altLang="en-US" dirty="0"/>
        </a:p>
      </dgm:t>
    </dgm:pt>
    <dgm:pt modelId="{1CC7366E-EF96-724E-B6EE-DB4CFE0089CF}" type="parTrans" cxnId="{85E0B906-B9CD-6B46-8C95-0A1A8D91032E}">
      <dgm:prSet/>
      <dgm:spPr/>
      <dgm:t>
        <a:bodyPr/>
        <a:lstStyle/>
        <a:p>
          <a:pPr latinLnBrk="1"/>
          <a:endParaRPr lang="ko-KR" altLang="en-US"/>
        </a:p>
      </dgm:t>
    </dgm:pt>
    <dgm:pt modelId="{C4D6F2A0-9587-4B49-98FE-CB39F806CBB0}" type="sibTrans" cxnId="{85E0B906-B9CD-6B46-8C95-0A1A8D91032E}">
      <dgm:prSet/>
      <dgm:spPr/>
      <dgm:t>
        <a:bodyPr/>
        <a:lstStyle/>
        <a:p>
          <a:pPr latinLnBrk="1"/>
          <a:endParaRPr lang="ko-KR" altLang="en-US"/>
        </a:p>
      </dgm:t>
    </dgm:pt>
    <dgm:pt modelId="{3020F17D-347F-DD47-A966-255F52B4D598}">
      <dgm:prSet phldrT="[텍스트]"/>
      <dgm:spPr/>
      <dgm:t>
        <a:bodyPr/>
        <a:lstStyle/>
        <a:p>
          <a:pPr latinLnBrk="1"/>
          <a:r>
            <a:rPr lang="en-US" altLang="ko-KR" dirty="0"/>
            <a:t>Targeted</a:t>
          </a:r>
          <a:endParaRPr lang="ko-KR" altLang="en-US" dirty="0"/>
        </a:p>
      </dgm:t>
    </dgm:pt>
    <dgm:pt modelId="{11D410B4-D1CB-D249-9FD0-7028BAC9308A}" type="parTrans" cxnId="{6135598E-FB1D-614D-9081-50E83902C27A}">
      <dgm:prSet/>
      <dgm:spPr/>
      <dgm:t>
        <a:bodyPr/>
        <a:lstStyle/>
        <a:p>
          <a:pPr latinLnBrk="1"/>
          <a:endParaRPr lang="ko-KR" altLang="en-US"/>
        </a:p>
      </dgm:t>
    </dgm:pt>
    <dgm:pt modelId="{75633C5E-600F-FA44-A2B2-15A0E0782B5D}" type="sibTrans" cxnId="{6135598E-FB1D-614D-9081-50E83902C27A}">
      <dgm:prSet/>
      <dgm:spPr/>
      <dgm:t>
        <a:bodyPr/>
        <a:lstStyle/>
        <a:p>
          <a:pPr latinLnBrk="1"/>
          <a:endParaRPr lang="ko-KR" altLang="en-US"/>
        </a:p>
      </dgm:t>
    </dgm:pt>
    <dgm:pt modelId="{CFF59D3C-DE0A-0B40-BA20-D60DF745CFB9}">
      <dgm:prSet phldrT="[텍스트]"/>
      <dgm:spPr/>
      <dgm:t>
        <a:bodyPr/>
        <a:lstStyle/>
        <a:p>
          <a:pPr latinLnBrk="1"/>
          <a:r>
            <a:rPr lang="en-US" altLang="ko-KR" dirty="0"/>
            <a:t>Poisoning</a:t>
          </a:r>
          <a:endParaRPr lang="ko-KR" altLang="en-US" dirty="0"/>
        </a:p>
      </dgm:t>
    </dgm:pt>
    <dgm:pt modelId="{7C02D329-15EB-C440-B412-712C5F8AD28B}" type="parTrans" cxnId="{57C34F08-29D0-D24F-A179-FA044052CC55}">
      <dgm:prSet/>
      <dgm:spPr/>
      <dgm:t>
        <a:bodyPr/>
        <a:lstStyle/>
        <a:p>
          <a:pPr latinLnBrk="1"/>
          <a:endParaRPr lang="ko-KR" altLang="en-US"/>
        </a:p>
      </dgm:t>
    </dgm:pt>
    <dgm:pt modelId="{8900BE3A-6B3C-7644-AC74-60D51814E4E6}" type="sibTrans" cxnId="{57C34F08-29D0-D24F-A179-FA044052CC55}">
      <dgm:prSet/>
      <dgm:spPr/>
      <dgm:t>
        <a:bodyPr/>
        <a:lstStyle/>
        <a:p>
          <a:pPr latinLnBrk="1"/>
          <a:endParaRPr lang="ko-KR" altLang="en-US"/>
        </a:p>
      </dgm:t>
    </dgm:pt>
    <dgm:pt modelId="{67BE45C8-7066-4147-9130-54C28E798552}">
      <dgm:prSet phldrT="[텍스트]"/>
      <dgm:spPr/>
      <dgm:t>
        <a:bodyPr/>
        <a:lstStyle/>
        <a:p>
          <a:pPr latinLnBrk="1"/>
          <a:r>
            <a:rPr lang="en-US" altLang="ko-KR" dirty="0"/>
            <a:t>Evasion</a:t>
          </a:r>
          <a:endParaRPr lang="ko-KR" altLang="en-US" dirty="0"/>
        </a:p>
      </dgm:t>
    </dgm:pt>
    <dgm:pt modelId="{40940883-9AA8-C742-8F2D-6D2B843E2DED}" type="parTrans" cxnId="{9243890F-4020-BA47-82AA-8C1598244CD6}">
      <dgm:prSet/>
      <dgm:spPr/>
      <dgm:t>
        <a:bodyPr/>
        <a:lstStyle/>
        <a:p>
          <a:pPr latinLnBrk="1"/>
          <a:endParaRPr lang="ko-KR" altLang="en-US"/>
        </a:p>
      </dgm:t>
    </dgm:pt>
    <dgm:pt modelId="{642D4767-72A0-C747-AE83-4F686AF26481}" type="sibTrans" cxnId="{9243890F-4020-BA47-82AA-8C1598244CD6}">
      <dgm:prSet/>
      <dgm:spPr/>
      <dgm:t>
        <a:bodyPr/>
        <a:lstStyle/>
        <a:p>
          <a:pPr latinLnBrk="1"/>
          <a:endParaRPr lang="ko-KR" altLang="en-US"/>
        </a:p>
      </dgm:t>
    </dgm:pt>
    <dgm:pt modelId="{7E6FC075-A864-1346-8141-3531852FAD64}">
      <dgm:prSet phldrT="[텍스트]"/>
      <dgm:spPr/>
      <dgm:t>
        <a:bodyPr/>
        <a:lstStyle/>
        <a:p>
          <a:pPr latinLnBrk="1"/>
          <a:r>
            <a:rPr lang="en-US" altLang="ko-KR" dirty="0"/>
            <a:t>Non-Targeted</a:t>
          </a:r>
          <a:endParaRPr lang="ko-KR" altLang="en-US" dirty="0"/>
        </a:p>
      </dgm:t>
    </dgm:pt>
    <dgm:pt modelId="{A4985618-FA13-804A-B235-8563B49550C3}" type="parTrans" cxnId="{7EDC2DF7-ADC5-2448-B4F8-BEED602C0868}">
      <dgm:prSet/>
      <dgm:spPr/>
      <dgm:t>
        <a:bodyPr/>
        <a:lstStyle/>
        <a:p>
          <a:pPr latinLnBrk="1"/>
          <a:endParaRPr lang="ko-KR" altLang="en-US"/>
        </a:p>
      </dgm:t>
    </dgm:pt>
    <dgm:pt modelId="{2C1D808B-2210-9245-8B04-0FB7B60F7875}" type="sibTrans" cxnId="{7EDC2DF7-ADC5-2448-B4F8-BEED602C0868}">
      <dgm:prSet/>
      <dgm:spPr/>
      <dgm:t>
        <a:bodyPr/>
        <a:lstStyle/>
        <a:p>
          <a:pPr latinLnBrk="1"/>
          <a:endParaRPr lang="ko-KR" altLang="en-US"/>
        </a:p>
      </dgm:t>
    </dgm:pt>
    <dgm:pt modelId="{E68D1C7D-4135-DC4E-9EAE-2293A38DDAAD}">
      <dgm:prSet phldrT="[텍스트]"/>
      <dgm:spPr/>
      <dgm:t>
        <a:bodyPr/>
        <a:lstStyle/>
        <a:p>
          <a:pPr latinLnBrk="1"/>
          <a:r>
            <a:rPr lang="en-US" altLang="ko-KR" dirty="0"/>
            <a:t>Poisoning</a:t>
          </a:r>
        </a:p>
      </dgm:t>
    </dgm:pt>
    <dgm:pt modelId="{D85EF476-C49D-1448-9589-3714644E9D1E}" type="parTrans" cxnId="{687CE25C-104E-774A-905C-560ADABC1380}">
      <dgm:prSet/>
      <dgm:spPr/>
      <dgm:t>
        <a:bodyPr/>
        <a:lstStyle/>
        <a:p>
          <a:pPr latinLnBrk="1"/>
          <a:endParaRPr lang="ko-KR" altLang="en-US"/>
        </a:p>
      </dgm:t>
    </dgm:pt>
    <dgm:pt modelId="{E6107C4A-06A1-BC48-B88D-23CE429F8A40}" type="sibTrans" cxnId="{687CE25C-104E-774A-905C-560ADABC1380}">
      <dgm:prSet/>
      <dgm:spPr/>
      <dgm:t>
        <a:bodyPr/>
        <a:lstStyle/>
        <a:p>
          <a:pPr latinLnBrk="1"/>
          <a:endParaRPr lang="ko-KR" altLang="en-US"/>
        </a:p>
      </dgm:t>
    </dgm:pt>
    <dgm:pt modelId="{65732A4F-3672-3049-93A5-03899DBF6B6C}">
      <dgm:prSet phldrT="[텍스트]"/>
      <dgm:spPr/>
      <dgm:t>
        <a:bodyPr/>
        <a:lstStyle/>
        <a:p>
          <a:pPr latinLnBrk="1"/>
          <a:r>
            <a:rPr lang="en-US" altLang="ko-KR" dirty="0"/>
            <a:t>Evasion</a:t>
          </a:r>
        </a:p>
      </dgm:t>
    </dgm:pt>
    <dgm:pt modelId="{BF0847D3-A08D-8242-A94F-C79EC80F1C69}" type="parTrans" cxnId="{2D05D24B-419B-0649-97C4-AA6D70066004}">
      <dgm:prSet/>
      <dgm:spPr/>
      <dgm:t>
        <a:bodyPr/>
        <a:lstStyle/>
        <a:p>
          <a:pPr latinLnBrk="1"/>
          <a:endParaRPr lang="ko-KR" altLang="en-US"/>
        </a:p>
      </dgm:t>
    </dgm:pt>
    <dgm:pt modelId="{7946A615-29B7-7648-8D2A-A54851C29884}" type="sibTrans" cxnId="{2D05D24B-419B-0649-97C4-AA6D70066004}">
      <dgm:prSet/>
      <dgm:spPr/>
      <dgm:t>
        <a:bodyPr/>
        <a:lstStyle/>
        <a:p>
          <a:pPr latinLnBrk="1"/>
          <a:endParaRPr lang="ko-KR" altLang="en-US"/>
        </a:p>
      </dgm:t>
    </dgm:pt>
    <dgm:pt modelId="{455A0C4C-24D4-0A43-8D4D-0115BBB19FB1}" type="pres">
      <dgm:prSet presAssocID="{558D1EDA-DCEE-6442-AC7A-7DB1371588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B45A55-AD76-DA4C-B67D-FD717FF29B21}" type="pres">
      <dgm:prSet presAssocID="{D6520730-B5D1-AC4E-B6B2-B0BC6B6C0965}" presName="root1" presStyleCnt="0"/>
      <dgm:spPr/>
    </dgm:pt>
    <dgm:pt modelId="{ADB81ACF-9F75-EB45-9530-CF52B0D75A4E}" type="pres">
      <dgm:prSet presAssocID="{D6520730-B5D1-AC4E-B6B2-B0BC6B6C0965}" presName="LevelOneTextNode" presStyleLbl="node0" presStyleIdx="0" presStyleCnt="1">
        <dgm:presLayoutVars>
          <dgm:chPref val="3"/>
        </dgm:presLayoutVars>
      </dgm:prSet>
      <dgm:spPr/>
    </dgm:pt>
    <dgm:pt modelId="{DEE22A68-A2DD-A940-8554-C653EB97A12F}" type="pres">
      <dgm:prSet presAssocID="{D6520730-B5D1-AC4E-B6B2-B0BC6B6C0965}" presName="level2hierChild" presStyleCnt="0"/>
      <dgm:spPr/>
    </dgm:pt>
    <dgm:pt modelId="{31BB59F7-BD92-6C49-AAEC-7A2F1F65B662}" type="pres">
      <dgm:prSet presAssocID="{11D410B4-D1CB-D249-9FD0-7028BAC9308A}" presName="conn2-1" presStyleLbl="parChTrans1D2" presStyleIdx="0" presStyleCnt="2"/>
      <dgm:spPr/>
    </dgm:pt>
    <dgm:pt modelId="{C5EB1C9D-627B-ED4F-A804-4784F1325279}" type="pres">
      <dgm:prSet presAssocID="{11D410B4-D1CB-D249-9FD0-7028BAC9308A}" presName="connTx" presStyleLbl="parChTrans1D2" presStyleIdx="0" presStyleCnt="2"/>
      <dgm:spPr/>
    </dgm:pt>
    <dgm:pt modelId="{B7F8D60B-99BD-7F44-84CA-FF0025D727D5}" type="pres">
      <dgm:prSet presAssocID="{3020F17D-347F-DD47-A966-255F52B4D598}" presName="root2" presStyleCnt="0"/>
      <dgm:spPr/>
    </dgm:pt>
    <dgm:pt modelId="{26535E29-77D0-104F-95B1-4FEEB0C9A4DE}" type="pres">
      <dgm:prSet presAssocID="{3020F17D-347F-DD47-A966-255F52B4D598}" presName="LevelTwoTextNode" presStyleLbl="node2" presStyleIdx="0" presStyleCnt="2">
        <dgm:presLayoutVars>
          <dgm:chPref val="3"/>
        </dgm:presLayoutVars>
      </dgm:prSet>
      <dgm:spPr/>
    </dgm:pt>
    <dgm:pt modelId="{CC620152-D834-CF4C-ADD6-6F1698D79116}" type="pres">
      <dgm:prSet presAssocID="{3020F17D-347F-DD47-A966-255F52B4D598}" presName="level3hierChild" presStyleCnt="0"/>
      <dgm:spPr/>
    </dgm:pt>
    <dgm:pt modelId="{1C5103D9-EFF6-7D46-982A-29830629F644}" type="pres">
      <dgm:prSet presAssocID="{7C02D329-15EB-C440-B412-712C5F8AD28B}" presName="conn2-1" presStyleLbl="parChTrans1D3" presStyleIdx="0" presStyleCnt="4"/>
      <dgm:spPr/>
    </dgm:pt>
    <dgm:pt modelId="{3640BABE-1A44-AF44-AFF2-02C740033E35}" type="pres">
      <dgm:prSet presAssocID="{7C02D329-15EB-C440-B412-712C5F8AD28B}" presName="connTx" presStyleLbl="parChTrans1D3" presStyleIdx="0" presStyleCnt="4"/>
      <dgm:spPr/>
    </dgm:pt>
    <dgm:pt modelId="{3C3471B2-560C-6A41-A42E-EB690CCF59AD}" type="pres">
      <dgm:prSet presAssocID="{CFF59D3C-DE0A-0B40-BA20-D60DF745CFB9}" presName="root2" presStyleCnt="0"/>
      <dgm:spPr/>
    </dgm:pt>
    <dgm:pt modelId="{6E9D14E3-3AE3-F44B-9266-7D4B3A3D6C69}" type="pres">
      <dgm:prSet presAssocID="{CFF59D3C-DE0A-0B40-BA20-D60DF745CFB9}" presName="LevelTwoTextNode" presStyleLbl="node3" presStyleIdx="0" presStyleCnt="4">
        <dgm:presLayoutVars>
          <dgm:chPref val="3"/>
        </dgm:presLayoutVars>
      </dgm:prSet>
      <dgm:spPr/>
    </dgm:pt>
    <dgm:pt modelId="{2FE77D06-98B9-3A4A-9DFF-35FAD8630222}" type="pres">
      <dgm:prSet presAssocID="{CFF59D3C-DE0A-0B40-BA20-D60DF745CFB9}" presName="level3hierChild" presStyleCnt="0"/>
      <dgm:spPr/>
    </dgm:pt>
    <dgm:pt modelId="{B5DD4F1A-C2AC-A945-A382-CCD0144FA1A9}" type="pres">
      <dgm:prSet presAssocID="{40940883-9AA8-C742-8F2D-6D2B843E2DED}" presName="conn2-1" presStyleLbl="parChTrans1D3" presStyleIdx="1" presStyleCnt="4"/>
      <dgm:spPr/>
    </dgm:pt>
    <dgm:pt modelId="{EC72AD34-3329-0241-A272-FDF291C5D8FF}" type="pres">
      <dgm:prSet presAssocID="{40940883-9AA8-C742-8F2D-6D2B843E2DED}" presName="connTx" presStyleLbl="parChTrans1D3" presStyleIdx="1" presStyleCnt="4"/>
      <dgm:spPr/>
    </dgm:pt>
    <dgm:pt modelId="{2198DDFC-B060-A147-9432-41404DB158F6}" type="pres">
      <dgm:prSet presAssocID="{67BE45C8-7066-4147-9130-54C28E798552}" presName="root2" presStyleCnt="0"/>
      <dgm:spPr/>
    </dgm:pt>
    <dgm:pt modelId="{714D5E27-E416-FE45-88F1-EFFE656D7691}" type="pres">
      <dgm:prSet presAssocID="{67BE45C8-7066-4147-9130-54C28E798552}" presName="LevelTwoTextNode" presStyleLbl="node3" presStyleIdx="1" presStyleCnt="4">
        <dgm:presLayoutVars>
          <dgm:chPref val="3"/>
        </dgm:presLayoutVars>
      </dgm:prSet>
      <dgm:spPr/>
    </dgm:pt>
    <dgm:pt modelId="{E1EC77DE-17B0-D948-B12C-3865AB49FD76}" type="pres">
      <dgm:prSet presAssocID="{67BE45C8-7066-4147-9130-54C28E798552}" presName="level3hierChild" presStyleCnt="0"/>
      <dgm:spPr/>
    </dgm:pt>
    <dgm:pt modelId="{A74186CF-315F-AA4C-83AC-56B289BB5717}" type="pres">
      <dgm:prSet presAssocID="{A4985618-FA13-804A-B235-8563B49550C3}" presName="conn2-1" presStyleLbl="parChTrans1D2" presStyleIdx="1" presStyleCnt="2"/>
      <dgm:spPr/>
    </dgm:pt>
    <dgm:pt modelId="{761CA90F-BC95-8245-9FCE-48235D575533}" type="pres">
      <dgm:prSet presAssocID="{A4985618-FA13-804A-B235-8563B49550C3}" presName="connTx" presStyleLbl="parChTrans1D2" presStyleIdx="1" presStyleCnt="2"/>
      <dgm:spPr/>
    </dgm:pt>
    <dgm:pt modelId="{4757D15C-EAE3-0247-AE04-15E308AB0321}" type="pres">
      <dgm:prSet presAssocID="{7E6FC075-A864-1346-8141-3531852FAD64}" presName="root2" presStyleCnt="0"/>
      <dgm:spPr/>
    </dgm:pt>
    <dgm:pt modelId="{40CA45FA-84BE-AD47-B7C3-AC6C34E298F1}" type="pres">
      <dgm:prSet presAssocID="{7E6FC075-A864-1346-8141-3531852FAD64}" presName="LevelTwoTextNode" presStyleLbl="node2" presStyleIdx="1" presStyleCnt="2">
        <dgm:presLayoutVars>
          <dgm:chPref val="3"/>
        </dgm:presLayoutVars>
      </dgm:prSet>
      <dgm:spPr/>
    </dgm:pt>
    <dgm:pt modelId="{6DABD08C-07D3-EE4A-8F22-A05549B70D94}" type="pres">
      <dgm:prSet presAssocID="{7E6FC075-A864-1346-8141-3531852FAD64}" presName="level3hierChild" presStyleCnt="0"/>
      <dgm:spPr/>
    </dgm:pt>
    <dgm:pt modelId="{84E07E45-610E-334A-A6EB-AB6E71B48B83}" type="pres">
      <dgm:prSet presAssocID="{D85EF476-C49D-1448-9589-3714644E9D1E}" presName="conn2-1" presStyleLbl="parChTrans1D3" presStyleIdx="2" presStyleCnt="4"/>
      <dgm:spPr/>
    </dgm:pt>
    <dgm:pt modelId="{F64B7A6F-8F55-0449-8904-1C3B63314D6B}" type="pres">
      <dgm:prSet presAssocID="{D85EF476-C49D-1448-9589-3714644E9D1E}" presName="connTx" presStyleLbl="parChTrans1D3" presStyleIdx="2" presStyleCnt="4"/>
      <dgm:spPr/>
    </dgm:pt>
    <dgm:pt modelId="{91CAA757-1F10-A249-B788-8BD527CD233E}" type="pres">
      <dgm:prSet presAssocID="{E68D1C7D-4135-DC4E-9EAE-2293A38DDAAD}" presName="root2" presStyleCnt="0"/>
      <dgm:spPr/>
    </dgm:pt>
    <dgm:pt modelId="{ED10FA72-4E91-C64E-B694-6B9A240D52DD}" type="pres">
      <dgm:prSet presAssocID="{E68D1C7D-4135-DC4E-9EAE-2293A38DDAAD}" presName="LevelTwoTextNode" presStyleLbl="node3" presStyleIdx="2" presStyleCnt="4">
        <dgm:presLayoutVars>
          <dgm:chPref val="3"/>
        </dgm:presLayoutVars>
      </dgm:prSet>
      <dgm:spPr/>
    </dgm:pt>
    <dgm:pt modelId="{DF029762-732F-E04F-8B38-1E22C72A5AF8}" type="pres">
      <dgm:prSet presAssocID="{E68D1C7D-4135-DC4E-9EAE-2293A38DDAAD}" presName="level3hierChild" presStyleCnt="0"/>
      <dgm:spPr/>
    </dgm:pt>
    <dgm:pt modelId="{5A6AD3B9-4950-9148-BCD1-FF4653E2F44F}" type="pres">
      <dgm:prSet presAssocID="{BF0847D3-A08D-8242-A94F-C79EC80F1C69}" presName="conn2-1" presStyleLbl="parChTrans1D3" presStyleIdx="3" presStyleCnt="4"/>
      <dgm:spPr/>
    </dgm:pt>
    <dgm:pt modelId="{E50C2977-DC08-5D45-A71C-E24D4D47768B}" type="pres">
      <dgm:prSet presAssocID="{BF0847D3-A08D-8242-A94F-C79EC80F1C69}" presName="connTx" presStyleLbl="parChTrans1D3" presStyleIdx="3" presStyleCnt="4"/>
      <dgm:spPr/>
    </dgm:pt>
    <dgm:pt modelId="{C3497D50-72C5-C641-AED7-AC294700EE55}" type="pres">
      <dgm:prSet presAssocID="{65732A4F-3672-3049-93A5-03899DBF6B6C}" presName="root2" presStyleCnt="0"/>
      <dgm:spPr/>
    </dgm:pt>
    <dgm:pt modelId="{34DF5BA7-316B-824B-9DCF-B9E691077AB1}" type="pres">
      <dgm:prSet presAssocID="{65732A4F-3672-3049-93A5-03899DBF6B6C}" presName="LevelTwoTextNode" presStyleLbl="node3" presStyleIdx="3" presStyleCnt="4">
        <dgm:presLayoutVars>
          <dgm:chPref val="3"/>
        </dgm:presLayoutVars>
      </dgm:prSet>
      <dgm:spPr/>
    </dgm:pt>
    <dgm:pt modelId="{2FF6BF13-215E-354A-A43C-1B84AF0B2DDD}" type="pres">
      <dgm:prSet presAssocID="{65732A4F-3672-3049-93A5-03899DBF6B6C}" presName="level3hierChild" presStyleCnt="0"/>
      <dgm:spPr/>
    </dgm:pt>
  </dgm:ptLst>
  <dgm:cxnLst>
    <dgm:cxn modelId="{85E0B906-B9CD-6B46-8C95-0A1A8D91032E}" srcId="{558D1EDA-DCEE-6442-AC7A-7DB1371588FF}" destId="{D6520730-B5D1-AC4E-B6B2-B0BC6B6C0965}" srcOrd="0" destOrd="0" parTransId="{1CC7366E-EF96-724E-B6EE-DB4CFE0089CF}" sibTransId="{C4D6F2A0-9587-4B49-98FE-CB39F806CBB0}"/>
    <dgm:cxn modelId="{57C34F08-29D0-D24F-A179-FA044052CC55}" srcId="{3020F17D-347F-DD47-A966-255F52B4D598}" destId="{CFF59D3C-DE0A-0B40-BA20-D60DF745CFB9}" srcOrd="0" destOrd="0" parTransId="{7C02D329-15EB-C440-B412-712C5F8AD28B}" sibTransId="{8900BE3A-6B3C-7644-AC74-60D51814E4E6}"/>
    <dgm:cxn modelId="{99CA350A-B1C9-4141-AE08-8D257EBB22B7}" type="presOf" srcId="{7C02D329-15EB-C440-B412-712C5F8AD28B}" destId="{3640BABE-1A44-AF44-AFF2-02C740033E35}" srcOrd="1" destOrd="0" presId="urn:microsoft.com/office/officeart/2005/8/layout/hierarchy2"/>
    <dgm:cxn modelId="{9243890F-4020-BA47-82AA-8C1598244CD6}" srcId="{3020F17D-347F-DD47-A966-255F52B4D598}" destId="{67BE45C8-7066-4147-9130-54C28E798552}" srcOrd="1" destOrd="0" parTransId="{40940883-9AA8-C742-8F2D-6D2B843E2DED}" sibTransId="{642D4767-72A0-C747-AE83-4F686AF26481}"/>
    <dgm:cxn modelId="{9091DD0F-8046-9246-8C60-2917C76BE23B}" type="presOf" srcId="{D85EF476-C49D-1448-9589-3714644E9D1E}" destId="{84E07E45-610E-334A-A6EB-AB6E71B48B83}" srcOrd="0" destOrd="0" presId="urn:microsoft.com/office/officeart/2005/8/layout/hierarchy2"/>
    <dgm:cxn modelId="{3D892A16-4FCF-3D4D-8C29-7D8C19639E27}" type="presOf" srcId="{65732A4F-3672-3049-93A5-03899DBF6B6C}" destId="{34DF5BA7-316B-824B-9DCF-B9E691077AB1}" srcOrd="0" destOrd="0" presId="urn:microsoft.com/office/officeart/2005/8/layout/hierarchy2"/>
    <dgm:cxn modelId="{2DAD1723-41C4-6844-8D79-B3F9019FD365}" type="presOf" srcId="{CFF59D3C-DE0A-0B40-BA20-D60DF745CFB9}" destId="{6E9D14E3-3AE3-F44B-9266-7D4B3A3D6C69}" srcOrd="0" destOrd="0" presId="urn:microsoft.com/office/officeart/2005/8/layout/hierarchy2"/>
    <dgm:cxn modelId="{687CE25C-104E-774A-905C-560ADABC1380}" srcId="{7E6FC075-A864-1346-8141-3531852FAD64}" destId="{E68D1C7D-4135-DC4E-9EAE-2293A38DDAAD}" srcOrd="0" destOrd="0" parTransId="{D85EF476-C49D-1448-9589-3714644E9D1E}" sibTransId="{E6107C4A-06A1-BC48-B88D-23CE429F8A40}"/>
    <dgm:cxn modelId="{6F8F8862-BCC0-A64E-92DE-57FBF2753239}" type="presOf" srcId="{D85EF476-C49D-1448-9589-3714644E9D1E}" destId="{F64B7A6F-8F55-0449-8904-1C3B63314D6B}" srcOrd="1" destOrd="0" presId="urn:microsoft.com/office/officeart/2005/8/layout/hierarchy2"/>
    <dgm:cxn modelId="{3EE2C542-3653-1742-BA2F-B4E799CAE209}" type="presOf" srcId="{40940883-9AA8-C742-8F2D-6D2B843E2DED}" destId="{B5DD4F1A-C2AC-A945-A382-CCD0144FA1A9}" srcOrd="0" destOrd="0" presId="urn:microsoft.com/office/officeart/2005/8/layout/hierarchy2"/>
    <dgm:cxn modelId="{1252924B-FB8D-0142-965C-4B47893BBB3A}" type="presOf" srcId="{40940883-9AA8-C742-8F2D-6D2B843E2DED}" destId="{EC72AD34-3329-0241-A272-FDF291C5D8FF}" srcOrd="1" destOrd="0" presId="urn:microsoft.com/office/officeart/2005/8/layout/hierarchy2"/>
    <dgm:cxn modelId="{2D05D24B-419B-0649-97C4-AA6D70066004}" srcId="{7E6FC075-A864-1346-8141-3531852FAD64}" destId="{65732A4F-3672-3049-93A5-03899DBF6B6C}" srcOrd="1" destOrd="0" parTransId="{BF0847D3-A08D-8242-A94F-C79EC80F1C69}" sibTransId="{7946A615-29B7-7648-8D2A-A54851C29884}"/>
    <dgm:cxn modelId="{7EB1254C-11B2-B44C-A803-23BF45305553}" type="presOf" srcId="{11D410B4-D1CB-D249-9FD0-7028BAC9308A}" destId="{C5EB1C9D-627B-ED4F-A804-4784F1325279}" srcOrd="1" destOrd="0" presId="urn:microsoft.com/office/officeart/2005/8/layout/hierarchy2"/>
    <dgm:cxn modelId="{5F81B54D-AB01-EB43-9559-875B6CB658B3}" type="presOf" srcId="{E68D1C7D-4135-DC4E-9EAE-2293A38DDAAD}" destId="{ED10FA72-4E91-C64E-B694-6B9A240D52DD}" srcOrd="0" destOrd="0" presId="urn:microsoft.com/office/officeart/2005/8/layout/hierarchy2"/>
    <dgm:cxn modelId="{97350878-CB8D-BB4B-8550-2F63A1386868}" type="presOf" srcId="{A4985618-FA13-804A-B235-8563B49550C3}" destId="{A74186CF-315F-AA4C-83AC-56B289BB5717}" srcOrd="0" destOrd="0" presId="urn:microsoft.com/office/officeart/2005/8/layout/hierarchy2"/>
    <dgm:cxn modelId="{6135598E-FB1D-614D-9081-50E83902C27A}" srcId="{D6520730-B5D1-AC4E-B6B2-B0BC6B6C0965}" destId="{3020F17D-347F-DD47-A966-255F52B4D598}" srcOrd="0" destOrd="0" parTransId="{11D410B4-D1CB-D249-9FD0-7028BAC9308A}" sibTransId="{75633C5E-600F-FA44-A2B2-15A0E0782B5D}"/>
    <dgm:cxn modelId="{C80C2992-175E-8941-868F-84AE7D451CA5}" type="presOf" srcId="{67BE45C8-7066-4147-9130-54C28E798552}" destId="{714D5E27-E416-FE45-88F1-EFFE656D7691}" srcOrd="0" destOrd="0" presId="urn:microsoft.com/office/officeart/2005/8/layout/hierarchy2"/>
    <dgm:cxn modelId="{56B927A7-134E-BC41-A0CB-CDFE7D62B5C9}" type="presOf" srcId="{558D1EDA-DCEE-6442-AC7A-7DB1371588FF}" destId="{455A0C4C-24D4-0A43-8D4D-0115BBB19FB1}" srcOrd="0" destOrd="0" presId="urn:microsoft.com/office/officeart/2005/8/layout/hierarchy2"/>
    <dgm:cxn modelId="{C9C5B5B1-BA50-A240-BF72-B02B82808643}" type="presOf" srcId="{7C02D329-15EB-C440-B412-712C5F8AD28B}" destId="{1C5103D9-EFF6-7D46-982A-29830629F644}" srcOrd="0" destOrd="0" presId="urn:microsoft.com/office/officeart/2005/8/layout/hierarchy2"/>
    <dgm:cxn modelId="{AF2E2EB5-B771-7449-ACEB-B77C0262C3D6}" type="presOf" srcId="{11D410B4-D1CB-D249-9FD0-7028BAC9308A}" destId="{31BB59F7-BD92-6C49-AAEC-7A2F1F65B662}" srcOrd="0" destOrd="0" presId="urn:microsoft.com/office/officeart/2005/8/layout/hierarchy2"/>
    <dgm:cxn modelId="{D06869BA-D03D-7F4E-8CF0-E8A2D17D7F71}" type="presOf" srcId="{7E6FC075-A864-1346-8141-3531852FAD64}" destId="{40CA45FA-84BE-AD47-B7C3-AC6C34E298F1}" srcOrd="0" destOrd="0" presId="urn:microsoft.com/office/officeart/2005/8/layout/hierarchy2"/>
    <dgm:cxn modelId="{B1968BCC-8887-AE45-BE25-26E7C70577FD}" type="presOf" srcId="{3020F17D-347F-DD47-A966-255F52B4D598}" destId="{26535E29-77D0-104F-95B1-4FEEB0C9A4DE}" srcOrd="0" destOrd="0" presId="urn:microsoft.com/office/officeart/2005/8/layout/hierarchy2"/>
    <dgm:cxn modelId="{566457D2-2C90-FB44-BF9F-4052EEA20380}" type="presOf" srcId="{BF0847D3-A08D-8242-A94F-C79EC80F1C69}" destId="{E50C2977-DC08-5D45-A71C-E24D4D47768B}" srcOrd="1" destOrd="0" presId="urn:microsoft.com/office/officeart/2005/8/layout/hierarchy2"/>
    <dgm:cxn modelId="{1967B7D5-EAAC-8540-A705-AEC2467B6F30}" type="presOf" srcId="{BF0847D3-A08D-8242-A94F-C79EC80F1C69}" destId="{5A6AD3B9-4950-9148-BCD1-FF4653E2F44F}" srcOrd="0" destOrd="0" presId="urn:microsoft.com/office/officeart/2005/8/layout/hierarchy2"/>
    <dgm:cxn modelId="{CA1505E9-A59F-3C41-8575-132812FA6E45}" type="presOf" srcId="{A4985618-FA13-804A-B235-8563B49550C3}" destId="{761CA90F-BC95-8245-9FCE-48235D575533}" srcOrd="1" destOrd="0" presId="urn:microsoft.com/office/officeart/2005/8/layout/hierarchy2"/>
    <dgm:cxn modelId="{2E05B1EE-88F9-344F-8B07-D34D805A41ED}" type="presOf" srcId="{D6520730-B5D1-AC4E-B6B2-B0BC6B6C0965}" destId="{ADB81ACF-9F75-EB45-9530-CF52B0D75A4E}" srcOrd="0" destOrd="0" presId="urn:microsoft.com/office/officeart/2005/8/layout/hierarchy2"/>
    <dgm:cxn modelId="{7EDC2DF7-ADC5-2448-B4F8-BEED602C0868}" srcId="{D6520730-B5D1-AC4E-B6B2-B0BC6B6C0965}" destId="{7E6FC075-A864-1346-8141-3531852FAD64}" srcOrd="1" destOrd="0" parTransId="{A4985618-FA13-804A-B235-8563B49550C3}" sibTransId="{2C1D808B-2210-9245-8B04-0FB7B60F7875}"/>
    <dgm:cxn modelId="{2A1F8D13-0944-B144-B3CB-D425EA33C12E}" type="presParOf" srcId="{455A0C4C-24D4-0A43-8D4D-0115BBB19FB1}" destId="{4DB45A55-AD76-DA4C-B67D-FD717FF29B21}" srcOrd="0" destOrd="0" presId="urn:microsoft.com/office/officeart/2005/8/layout/hierarchy2"/>
    <dgm:cxn modelId="{FF4534AD-1889-BB44-8685-1020B47EF4C2}" type="presParOf" srcId="{4DB45A55-AD76-DA4C-B67D-FD717FF29B21}" destId="{ADB81ACF-9F75-EB45-9530-CF52B0D75A4E}" srcOrd="0" destOrd="0" presId="urn:microsoft.com/office/officeart/2005/8/layout/hierarchy2"/>
    <dgm:cxn modelId="{2C852DD3-69FE-9B4F-BAF8-D3D5ACC73B92}" type="presParOf" srcId="{4DB45A55-AD76-DA4C-B67D-FD717FF29B21}" destId="{DEE22A68-A2DD-A940-8554-C653EB97A12F}" srcOrd="1" destOrd="0" presId="urn:microsoft.com/office/officeart/2005/8/layout/hierarchy2"/>
    <dgm:cxn modelId="{FFA28F9A-6D2E-B641-83BB-8C4EE606CC55}" type="presParOf" srcId="{DEE22A68-A2DD-A940-8554-C653EB97A12F}" destId="{31BB59F7-BD92-6C49-AAEC-7A2F1F65B662}" srcOrd="0" destOrd="0" presId="urn:microsoft.com/office/officeart/2005/8/layout/hierarchy2"/>
    <dgm:cxn modelId="{CF23B38D-2C70-5243-8EDE-F5617B500006}" type="presParOf" srcId="{31BB59F7-BD92-6C49-AAEC-7A2F1F65B662}" destId="{C5EB1C9D-627B-ED4F-A804-4784F1325279}" srcOrd="0" destOrd="0" presId="urn:microsoft.com/office/officeart/2005/8/layout/hierarchy2"/>
    <dgm:cxn modelId="{7CAE88C3-24C9-FE43-ACB3-B810234583E1}" type="presParOf" srcId="{DEE22A68-A2DD-A940-8554-C653EB97A12F}" destId="{B7F8D60B-99BD-7F44-84CA-FF0025D727D5}" srcOrd="1" destOrd="0" presId="urn:microsoft.com/office/officeart/2005/8/layout/hierarchy2"/>
    <dgm:cxn modelId="{4801724A-3E29-1047-8CBB-6C7A4C6E5119}" type="presParOf" srcId="{B7F8D60B-99BD-7F44-84CA-FF0025D727D5}" destId="{26535E29-77D0-104F-95B1-4FEEB0C9A4DE}" srcOrd="0" destOrd="0" presId="urn:microsoft.com/office/officeart/2005/8/layout/hierarchy2"/>
    <dgm:cxn modelId="{859DC19A-0062-F04A-B69B-35DC335EA0E1}" type="presParOf" srcId="{B7F8D60B-99BD-7F44-84CA-FF0025D727D5}" destId="{CC620152-D834-CF4C-ADD6-6F1698D79116}" srcOrd="1" destOrd="0" presId="urn:microsoft.com/office/officeart/2005/8/layout/hierarchy2"/>
    <dgm:cxn modelId="{7996AE5E-6777-6F40-99A3-20A3EE2FEF94}" type="presParOf" srcId="{CC620152-D834-CF4C-ADD6-6F1698D79116}" destId="{1C5103D9-EFF6-7D46-982A-29830629F644}" srcOrd="0" destOrd="0" presId="urn:microsoft.com/office/officeart/2005/8/layout/hierarchy2"/>
    <dgm:cxn modelId="{3F09761A-1A64-F34E-8650-E7DAF3F4D730}" type="presParOf" srcId="{1C5103D9-EFF6-7D46-982A-29830629F644}" destId="{3640BABE-1A44-AF44-AFF2-02C740033E35}" srcOrd="0" destOrd="0" presId="urn:microsoft.com/office/officeart/2005/8/layout/hierarchy2"/>
    <dgm:cxn modelId="{BEE0A5A8-934E-0C4D-BDFB-4BBE0EB6EADB}" type="presParOf" srcId="{CC620152-D834-CF4C-ADD6-6F1698D79116}" destId="{3C3471B2-560C-6A41-A42E-EB690CCF59AD}" srcOrd="1" destOrd="0" presId="urn:microsoft.com/office/officeart/2005/8/layout/hierarchy2"/>
    <dgm:cxn modelId="{36CC77B0-6548-774A-B7C0-1EBBAF6D04EC}" type="presParOf" srcId="{3C3471B2-560C-6A41-A42E-EB690CCF59AD}" destId="{6E9D14E3-3AE3-F44B-9266-7D4B3A3D6C69}" srcOrd="0" destOrd="0" presId="urn:microsoft.com/office/officeart/2005/8/layout/hierarchy2"/>
    <dgm:cxn modelId="{132182FE-DDD4-3D4E-A5A5-3D890B2D9676}" type="presParOf" srcId="{3C3471B2-560C-6A41-A42E-EB690CCF59AD}" destId="{2FE77D06-98B9-3A4A-9DFF-35FAD8630222}" srcOrd="1" destOrd="0" presId="urn:microsoft.com/office/officeart/2005/8/layout/hierarchy2"/>
    <dgm:cxn modelId="{1379A751-005E-BE4D-8B9F-FE43DDE1C510}" type="presParOf" srcId="{CC620152-D834-CF4C-ADD6-6F1698D79116}" destId="{B5DD4F1A-C2AC-A945-A382-CCD0144FA1A9}" srcOrd="2" destOrd="0" presId="urn:microsoft.com/office/officeart/2005/8/layout/hierarchy2"/>
    <dgm:cxn modelId="{919722E8-5E58-7F40-B9D1-AB12550F1D5D}" type="presParOf" srcId="{B5DD4F1A-C2AC-A945-A382-CCD0144FA1A9}" destId="{EC72AD34-3329-0241-A272-FDF291C5D8FF}" srcOrd="0" destOrd="0" presId="urn:microsoft.com/office/officeart/2005/8/layout/hierarchy2"/>
    <dgm:cxn modelId="{5C8DED4A-B2D0-634E-982B-0BDDE06D8023}" type="presParOf" srcId="{CC620152-D834-CF4C-ADD6-6F1698D79116}" destId="{2198DDFC-B060-A147-9432-41404DB158F6}" srcOrd="3" destOrd="0" presId="urn:microsoft.com/office/officeart/2005/8/layout/hierarchy2"/>
    <dgm:cxn modelId="{978A6653-B76B-9348-B822-5B497ABEFD6A}" type="presParOf" srcId="{2198DDFC-B060-A147-9432-41404DB158F6}" destId="{714D5E27-E416-FE45-88F1-EFFE656D7691}" srcOrd="0" destOrd="0" presId="urn:microsoft.com/office/officeart/2005/8/layout/hierarchy2"/>
    <dgm:cxn modelId="{A55704E4-6DC5-4844-8B82-A0FCBB20107F}" type="presParOf" srcId="{2198DDFC-B060-A147-9432-41404DB158F6}" destId="{E1EC77DE-17B0-D948-B12C-3865AB49FD76}" srcOrd="1" destOrd="0" presId="urn:microsoft.com/office/officeart/2005/8/layout/hierarchy2"/>
    <dgm:cxn modelId="{B8823924-8509-8A43-BD70-FA457248F396}" type="presParOf" srcId="{DEE22A68-A2DD-A940-8554-C653EB97A12F}" destId="{A74186CF-315F-AA4C-83AC-56B289BB5717}" srcOrd="2" destOrd="0" presId="urn:microsoft.com/office/officeart/2005/8/layout/hierarchy2"/>
    <dgm:cxn modelId="{996C3D1F-0CCA-804C-8F52-6BBA6AFCE844}" type="presParOf" srcId="{A74186CF-315F-AA4C-83AC-56B289BB5717}" destId="{761CA90F-BC95-8245-9FCE-48235D575533}" srcOrd="0" destOrd="0" presId="urn:microsoft.com/office/officeart/2005/8/layout/hierarchy2"/>
    <dgm:cxn modelId="{9FF87C05-9632-DE41-9413-D6866E3BC305}" type="presParOf" srcId="{DEE22A68-A2DD-A940-8554-C653EB97A12F}" destId="{4757D15C-EAE3-0247-AE04-15E308AB0321}" srcOrd="3" destOrd="0" presId="urn:microsoft.com/office/officeart/2005/8/layout/hierarchy2"/>
    <dgm:cxn modelId="{CBB16872-CD2C-F04A-BB56-1919B614AEB8}" type="presParOf" srcId="{4757D15C-EAE3-0247-AE04-15E308AB0321}" destId="{40CA45FA-84BE-AD47-B7C3-AC6C34E298F1}" srcOrd="0" destOrd="0" presId="urn:microsoft.com/office/officeart/2005/8/layout/hierarchy2"/>
    <dgm:cxn modelId="{8495CE80-4BD7-924F-B8AB-071C1169E8F1}" type="presParOf" srcId="{4757D15C-EAE3-0247-AE04-15E308AB0321}" destId="{6DABD08C-07D3-EE4A-8F22-A05549B70D94}" srcOrd="1" destOrd="0" presId="urn:microsoft.com/office/officeart/2005/8/layout/hierarchy2"/>
    <dgm:cxn modelId="{B045FC4F-669C-3543-8D68-B98934D189CE}" type="presParOf" srcId="{6DABD08C-07D3-EE4A-8F22-A05549B70D94}" destId="{84E07E45-610E-334A-A6EB-AB6E71B48B83}" srcOrd="0" destOrd="0" presId="urn:microsoft.com/office/officeart/2005/8/layout/hierarchy2"/>
    <dgm:cxn modelId="{067F7B51-8977-AA4E-BB91-17094236BCF1}" type="presParOf" srcId="{84E07E45-610E-334A-A6EB-AB6E71B48B83}" destId="{F64B7A6F-8F55-0449-8904-1C3B63314D6B}" srcOrd="0" destOrd="0" presId="urn:microsoft.com/office/officeart/2005/8/layout/hierarchy2"/>
    <dgm:cxn modelId="{785A9E35-D6F1-5345-9D1E-D65E092299FB}" type="presParOf" srcId="{6DABD08C-07D3-EE4A-8F22-A05549B70D94}" destId="{91CAA757-1F10-A249-B788-8BD527CD233E}" srcOrd="1" destOrd="0" presId="urn:microsoft.com/office/officeart/2005/8/layout/hierarchy2"/>
    <dgm:cxn modelId="{E732EB4C-C300-DD49-9621-74B31130819E}" type="presParOf" srcId="{91CAA757-1F10-A249-B788-8BD527CD233E}" destId="{ED10FA72-4E91-C64E-B694-6B9A240D52DD}" srcOrd="0" destOrd="0" presId="urn:microsoft.com/office/officeart/2005/8/layout/hierarchy2"/>
    <dgm:cxn modelId="{69422CC1-80B3-6E42-B031-72BBF513FA21}" type="presParOf" srcId="{91CAA757-1F10-A249-B788-8BD527CD233E}" destId="{DF029762-732F-E04F-8B38-1E22C72A5AF8}" srcOrd="1" destOrd="0" presId="urn:microsoft.com/office/officeart/2005/8/layout/hierarchy2"/>
    <dgm:cxn modelId="{512256A4-BFC1-5C41-85DB-6D82A2274554}" type="presParOf" srcId="{6DABD08C-07D3-EE4A-8F22-A05549B70D94}" destId="{5A6AD3B9-4950-9148-BCD1-FF4653E2F44F}" srcOrd="2" destOrd="0" presId="urn:microsoft.com/office/officeart/2005/8/layout/hierarchy2"/>
    <dgm:cxn modelId="{3F4C5194-1E42-7E44-96CC-A4066B1AD2F6}" type="presParOf" srcId="{5A6AD3B9-4950-9148-BCD1-FF4653E2F44F}" destId="{E50C2977-DC08-5D45-A71C-E24D4D47768B}" srcOrd="0" destOrd="0" presId="urn:microsoft.com/office/officeart/2005/8/layout/hierarchy2"/>
    <dgm:cxn modelId="{1C2BC97A-3998-164D-9D17-AFE556395615}" type="presParOf" srcId="{6DABD08C-07D3-EE4A-8F22-A05549B70D94}" destId="{C3497D50-72C5-C641-AED7-AC294700EE55}" srcOrd="3" destOrd="0" presId="urn:microsoft.com/office/officeart/2005/8/layout/hierarchy2"/>
    <dgm:cxn modelId="{1C6A153B-1798-AB46-8BB6-DE38ADF78341}" type="presParOf" srcId="{C3497D50-72C5-C641-AED7-AC294700EE55}" destId="{34DF5BA7-316B-824B-9DCF-B9E691077AB1}" srcOrd="0" destOrd="0" presId="urn:microsoft.com/office/officeart/2005/8/layout/hierarchy2"/>
    <dgm:cxn modelId="{6816C006-5C95-D04A-A89C-6DC0BA42DC1C}" type="presParOf" srcId="{C3497D50-72C5-C641-AED7-AC294700EE55}" destId="{2FF6BF13-215E-354A-A43C-1B84AF0B2DD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FDFF28-51B3-3440-890C-A4EDDDDFFEE9}" type="doc">
      <dgm:prSet loTypeId="urn:microsoft.com/office/officeart/2005/8/layout/chevron1" loCatId="" qsTypeId="urn:microsoft.com/office/officeart/2005/8/quickstyle/simple1" qsCatId="simple" csTypeId="urn:microsoft.com/office/officeart/2005/8/colors/colorful2" csCatId="colorful" phldr="1"/>
      <dgm:spPr/>
    </dgm:pt>
    <dgm:pt modelId="{F10684E1-ADD0-B24E-815A-1A7E538DDF67}">
      <dgm:prSet phldrT="[텍스트]"/>
      <dgm:spPr/>
      <dgm:t>
        <a:bodyPr/>
        <a:lstStyle/>
        <a:p>
          <a:pPr latinLnBrk="1"/>
          <a:r>
            <a:rPr lang="ko-KR" altLang="en-US" dirty="0"/>
            <a:t>데이터 수집</a:t>
          </a:r>
        </a:p>
      </dgm:t>
    </dgm:pt>
    <dgm:pt modelId="{12B12400-1B36-3C4C-A3BA-05AA2DEECE42}" type="parTrans" cxnId="{069D0904-667C-4042-8A23-12E09151B83D}">
      <dgm:prSet/>
      <dgm:spPr/>
      <dgm:t>
        <a:bodyPr/>
        <a:lstStyle/>
        <a:p>
          <a:pPr latinLnBrk="1"/>
          <a:endParaRPr lang="ko-KR" altLang="en-US"/>
        </a:p>
      </dgm:t>
    </dgm:pt>
    <dgm:pt modelId="{91DF2559-45AD-7749-8E16-BF7699EDA61F}" type="sibTrans" cxnId="{069D0904-667C-4042-8A23-12E09151B83D}">
      <dgm:prSet/>
      <dgm:spPr/>
      <dgm:t>
        <a:bodyPr/>
        <a:lstStyle/>
        <a:p>
          <a:pPr latinLnBrk="1"/>
          <a:endParaRPr lang="ko-KR" altLang="en-US"/>
        </a:p>
      </dgm:t>
    </dgm:pt>
    <dgm:pt modelId="{C872C889-3CE1-774B-88A7-18A70A7E3B34}">
      <dgm:prSet phldrT="[텍스트]"/>
      <dgm:spPr/>
      <dgm:t>
        <a:bodyPr/>
        <a:lstStyle/>
        <a:p>
          <a:pPr latinLnBrk="1"/>
          <a:r>
            <a:rPr lang="ko-KR" altLang="en-US" dirty="0"/>
            <a:t>학습</a:t>
          </a:r>
        </a:p>
      </dgm:t>
    </dgm:pt>
    <dgm:pt modelId="{1883E260-1231-1C40-BAEF-65BF8AC33EEA}" type="parTrans" cxnId="{1F5E0EAD-1725-2D4A-82EA-DA8221FE98D3}">
      <dgm:prSet/>
      <dgm:spPr/>
      <dgm:t>
        <a:bodyPr/>
        <a:lstStyle/>
        <a:p>
          <a:pPr latinLnBrk="1"/>
          <a:endParaRPr lang="ko-KR" altLang="en-US"/>
        </a:p>
      </dgm:t>
    </dgm:pt>
    <dgm:pt modelId="{648011D4-FFF8-054B-9CB3-4AF474B9FB43}" type="sibTrans" cxnId="{1F5E0EAD-1725-2D4A-82EA-DA8221FE98D3}">
      <dgm:prSet/>
      <dgm:spPr/>
      <dgm:t>
        <a:bodyPr/>
        <a:lstStyle/>
        <a:p>
          <a:pPr latinLnBrk="1"/>
          <a:endParaRPr lang="ko-KR" altLang="en-US"/>
        </a:p>
      </dgm:t>
    </dgm:pt>
    <dgm:pt modelId="{729DF8D2-69DC-7041-BF44-34C239B35430}">
      <dgm:prSet phldrT="[텍스트]"/>
      <dgm:spPr/>
      <dgm:t>
        <a:bodyPr/>
        <a:lstStyle/>
        <a:p>
          <a:pPr latinLnBrk="1"/>
          <a:r>
            <a:rPr lang="ko-KR" altLang="en-US" dirty="0"/>
            <a:t>추론</a:t>
          </a:r>
        </a:p>
      </dgm:t>
    </dgm:pt>
    <dgm:pt modelId="{94EA4D8F-AE97-944F-BFD6-14B663DF8337}" type="parTrans" cxnId="{9BA56379-84C8-3A47-AFBD-069392D4DAF6}">
      <dgm:prSet/>
      <dgm:spPr/>
      <dgm:t>
        <a:bodyPr/>
        <a:lstStyle/>
        <a:p>
          <a:pPr latinLnBrk="1"/>
          <a:endParaRPr lang="ko-KR" altLang="en-US"/>
        </a:p>
      </dgm:t>
    </dgm:pt>
    <dgm:pt modelId="{A48F95D2-3880-874E-A635-D4DA0C7416B4}" type="sibTrans" cxnId="{9BA56379-84C8-3A47-AFBD-069392D4DAF6}">
      <dgm:prSet/>
      <dgm:spPr/>
      <dgm:t>
        <a:bodyPr/>
        <a:lstStyle/>
        <a:p>
          <a:pPr latinLnBrk="1"/>
          <a:endParaRPr lang="ko-KR" altLang="en-US"/>
        </a:p>
      </dgm:t>
    </dgm:pt>
    <dgm:pt modelId="{FD3226EF-7ED4-BB44-9EA5-1799320E6812}">
      <dgm:prSet phldrT="[텍스트]" custT="1"/>
      <dgm:spPr/>
      <dgm:t>
        <a:bodyPr/>
        <a:lstStyle/>
        <a:p>
          <a:pPr latinLnBrk="1"/>
          <a:r>
            <a:rPr lang="ko-KR" altLang="en-US" sz="3000" dirty="0"/>
            <a:t>모델생성</a:t>
          </a:r>
        </a:p>
      </dgm:t>
    </dgm:pt>
    <dgm:pt modelId="{6FB93520-A299-3C45-B9F2-231A2D9E2770}" type="parTrans" cxnId="{8D766CC0-02D0-1D41-977B-5FE34D77A684}">
      <dgm:prSet/>
      <dgm:spPr/>
      <dgm:t>
        <a:bodyPr/>
        <a:lstStyle/>
        <a:p>
          <a:pPr latinLnBrk="1"/>
          <a:endParaRPr lang="ko-KR" altLang="en-US"/>
        </a:p>
      </dgm:t>
    </dgm:pt>
    <dgm:pt modelId="{B105897E-1EBE-E948-A8F7-C243EB71BAE6}" type="sibTrans" cxnId="{8D766CC0-02D0-1D41-977B-5FE34D77A684}">
      <dgm:prSet/>
      <dgm:spPr/>
      <dgm:t>
        <a:bodyPr/>
        <a:lstStyle/>
        <a:p>
          <a:pPr latinLnBrk="1"/>
          <a:endParaRPr lang="ko-KR" altLang="en-US"/>
        </a:p>
      </dgm:t>
    </dgm:pt>
    <dgm:pt modelId="{7FF8D51E-CFF9-1148-B04A-788488297B79}" type="pres">
      <dgm:prSet presAssocID="{0CFDFF28-51B3-3440-890C-A4EDDDDFFEE9}" presName="Name0" presStyleCnt="0">
        <dgm:presLayoutVars>
          <dgm:dir/>
          <dgm:animLvl val="lvl"/>
          <dgm:resizeHandles val="exact"/>
        </dgm:presLayoutVars>
      </dgm:prSet>
      <dgm:spPr/>
    </dgm:pt>
    <dgm:pt modelId="{666519AF-EE70-CD4C-A833-2E984408AD67}" type="pres">
      <dgm:prSet presAssocID="{F10684E1-ADD0-B24E-815A-1A7E538DDF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A9ADC4-8C1A-D549-94ED-F5CED82CB191}" type="pres">
      <dgm:prSet presAssocID="{91DF2559-45AD-7749-8E16-BF7699EDA61F}" presName="parTxOnlySpace" presStyleCnt="0"/>
      <dgm:spPr/>
    </dgm:pt>
    <dgm:pt modelId="{2A0DEA52-8B01-5640-B37E-13216E08F8D5}" type="pres">
      <dgm:prSet presAssocID="{C872C889-3CE1-774B-88A7-18A70A7E3B3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FA870A-C033-AC4D-B512-305189098ED8}" type="pres">
      <dgm:prSet presAssocID="{648011D4-FFF8-054B-9CB3-4AF474B9FB43}" presName="parTxOnlySpace" presStyleCnt="0"/>
      <dgm:spPr/>
    </dgm:pt>
    <dgm:pt modelId="{E1418895-4B30-EA4D-8295-DA0A45ADCFA2}" type="pres">
      <dgm:prSet presAssocID="{FD3226EF-7ED4-BB44-9EA5-1799320E6812}" presName="parTxOnly" presStyleLbl="node1" presStyleIdx="2" presStyleCnt="4" custScaleX="103306">
        <dgm:presLayoutVars>
          <dgm:chMax val="0"/>
          <dgm:chPref val="0"/>
          <dgm:bulletEnabled val="1"/>
        </dgm:presLayoutVars>
      </dgm:prSet>
      <dgm:spPr/>
    </dgm:pt>
    <dgm:pt modelId="{2F195C6E-D2D1-8844-8734-E3E0A516CF51}" type="pres">
      <dgm:prSet presAssocID="{B105897E-1EBE-E948-A8F7-C243EB71BAE6}" presName="parTxOnlySpace" presStyleCnt="0"/>
      <dgm:spPr/>
    </dgm:pt>
    <dgm:pt modelId="{7F282251-7ECA-CC45-A80F-54E7DF8DC40F}" type="pres">
      <dgm:prSet presAssocID="{729DF8D2-69DC-7041-BF44-34C239B3543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69D0904-667C-4042-8A23-12E09151B83D}" srcId="{0CFDFF28-51B3-3440-890C-A4EDDDDFFEE9}" destId="{F10684E1-ADD0-B24E-815A-1A7E538DDF67}" srcOrd="0" destOrd="0" parTransId="{12B12400-1B36-3C4C-A3BA-05AA2DEECE42}" sibTransId="{91DF2559-45AD-7749-8E16-BF7699EDA61F}"/>
    <dgm:cxn modelId="{D9BDC115-A882-364B-B853-CD04EA817D86}" type="presOf" srcId="{FD3226EF-7ED4-BB44-9EA5-1799320E6812}" destId="{E1418895-4B30-EA4D-8295-DA0A45ADCFA2}" srcOrd="0" destOrd="0" presId="urn:microsoft.com/office/officeart/2005/8/layout/chevron1"/>
    <dgm:cxn modelId="{2D25243D-0BE1-054E-9133-870B74162818}" type="presOf" srcId="{C872C889-3CE1-774B-88A7-18A70A7E3B34}" destId="{2A0DEA52-8B01-5640-B37E-13216E08F8D5}" srcOrd="0" destOrd="0" presId="urn:microsoft.com/office/officeart/2005/8/layout/chevron1"/>
    <dgm:cxn modelId="{CD5F644A-1F6A-BA46-8C90-750D09AC2D1D}" type="presOf" srcId="{F10684E1-ADD0-B24E-815A-1A7E538DDF67}" destId="{666519AF-EE70-CD4C-A833-2E984408AD67}" srcOrd="0" destOrd="0" presId="urn:microsoft.com/office/officeart/2005/8/layout/chevron1"/>
    <dgm:cxn modelId="{9BA56379-84C8-3A47-AFBD-069392D4DAF6}" srcId="{0CFDFF28-51B3-3440-890C-A4EDDDDFFEE9}" destId="{729DF8D2-69DC-7041-BF44-34C239B35430}" srcOrd="3" destOrd="0" parTransId="{94EA4D8F-AE97-944F-BFD6-14B663DF8337}" sibTransId="{A48F95D2-3880-874E-A635-D4DA0C7416B4}"/>
    <dgm:cxn modelId="{5DA0D37C-4D73-6F4E-965C-CD0FF5E67C65}" type="presOf" srcId="{0CFDFF28-51B3-3440-890C-A4EDDDDFFEE9}" destId="{7FF8D51E-CFF9-1148-B04A-788488297B79}" srcOrd="0" destOrd="0" presId="urn:microsoft.com/office/officeart/2005/8/layout/chevron1"/>
    <dgm:cxn modelId="{1F5E0EAD-1725-2D4A-82EA-DA8221FE98D3}" srcId="{0CFDFF28-51B3-3440-890C-A4EDDDDFFEE9}" destId="{C872C889-3CE1-774B-88A7-18A70A7E3B34}" srcOrd="1" destOrd="0" parTransId="{1883E260-1231-1C40-BAEF-65BF8AC33EEA}" sibTransId="{648011D4-FFF8-054B-9CB3-4AF474B9FB43}"/>
    <dgm:cxn modelId="{300151B7-6AAD-8048-A5F2-C3BDE2D2C384}" type="presOf" srcId="{729DF8D2-69DC-7041-BF44-34C239B35430}" destId="{7F282251-7ECA-CC45-A80F-54E7DF8DC40F}" srcOrd="0" destOrd="0" presId="urn:microsoft.com/office/officeart/2005/8/layout/chevron1"/>
    <dgm:cxn modelId="{8D766CC0-02D0-1D41-977B-5FE34D77A684}" srcId="{0CFDFF28-51B3-3440-890C-A4EDDDDFFEE9}" destId="{FD3226EF-7ED4-BB44-9EA5-1799320E6812}" srcOrd="2" destOrd="0" parTransId="{6FB93520-A299-3C45-B9F2-231A2D9E2770}" sibTransId="{B105897E-1EBE-E948-A8F7-C243EB71BAE6}"/>
    <dgm:cxn modelId="{994593FB-75E8-DC46-A732-3750B359DE3C}" type="presParOf" srcId="{7FF8D51E-CFF9-1148-B04A-788488297B79}" destId="{666519AF-EE70-CD4C-A833-2E984408AD67}" srcOrd="0" destOrd="0" presId="urn:microsoft.com/office/officeart/2005/8/layout/chevron1"/>
    <dgm:cxn modelId="{C8A871CA-5EBF-6041-835A-522FE3D2BAE4}" type="presParOf" srcId="{7FF8D51E-CFF9-1148-B04A-788488297B79}" destId="{82A9ADC4-8C1A-D549-94ED-F5CED82CB191}" srcOrd="1" destOrd="0" presId="urn:microsoft.com/office/officeart/2005/8/layout/chevron1"/>
    <dgm:cxn modelId="{6C1089D8-CB62-CC4E-8368-C10ADFE3F599}" type="presParOf" srcId="{7FF8D51E-CFF9-1148-B04A-788488297B79}" destId="{2A0DEA52-8B01-5640-B37E-13216E08F8D5}" srcOrd="2" destOrd="0" presId="urn:microsoft.com/office/officeart/2005/8/layout/chevron1"/>
    <dgm:cxn modelId="{D2812F64-434C-A34F-8241-9855529F2FA4}" type="presParOf" srcId="{7FF8D51E-CFF9-1148-B04A-788488297B79}" destId="{B3FA870A-C033-AC4D-B512-305189098ED8}" srcOrd="3" destOrd="0" presId="urn:microsoft.com/office/officeart/2005/8/layout/chevron1"/>
    <dgm:cxn modelId="{A8D3590C-03D2-F345-AD1A-D8238AF30A26}" type="presParOf" srcId="{7FF8D51E-CFF9-1148-B04A-788488297B79}" destId="{E1418895-4B30-EA4D-8295-DA0A45ADCFA2}" srcOrd="4" destOrd="0" presId="urn:microsoft.com/office/officeart/2005/8/layout/chevron1"/>
    <dgm:cxn modelId="{F8B3266C-FDCF-3641-B383-E776320BB190}" type="presParOf" srcId="{7FF8D51E-CFF9-1148-B04A-788488297B79}" destId="{2F195C6E-D2D1-8844-8734-E3E0A516CF51}" srcOrd="5" destOrd="0" presId="urn:microsoft.com/office/officeart/2005/8/layout/chevron1"/>
    <dgm:cxn modelId="{C51FACD8-DC92-3C4E-92C6-F21951D5B027}" type="presParOf" srcId="{7FF8D51E-CFF9-1148-B04A-788488297B79}" destId="{7F282251-7ECA-CC45-A80F-54E7DF8DC40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81ACF-9F75-EB45-9530-CF52B0D75A4E}">
      <dsp:nvSpPr>
        <dsp:cNvPr id="0" name=""/>
        <dsp:cNvSpPr/>
      </dsp:nvSpPr>
      <dsp:spPr>
        <a:xfrm>
          <a:off x="1543865" y="1686993"/>
          <a:ext cx="1954702" cy="9773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/>
            <a:t>Adversarial Attack</a:t>
          </a:r>
          <a:endParaRPr lang="ko-KR" altLang="en-US" sz="2200" kern="1200" dirty="0"/>
        </a:p>
      </dsp:txBody>
      <dsp:txXfrm>
        <a:off x="1572491" y="1715619"/>
        <a:ext cx="1897450" cy="920099"/>
      </dsp:txXfrm>
    </dsp:sp>
    <dsp:sp modelId="{31BB59F7-BD92-6C49-AAEC-7A2F1F65B662}">
      <dsp:nvSpPr>
        <dsp:cNvPr id="0" name=""/>
        <dsp:cNvSpPr/>
      </dsp:nvSpPr>
      <dsp:spPr>
        <a:xfrm rot="18289469">
          <a:off x="3204926" y="1593477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55279" y="1579462"/>
        <a:ext cx="68458" cy="68458"/>
      </dsp:txXfrm>
    </dsp:sp>
    <dsp:sp modelId="{26535E29-77D0-104F-95B1-4FEEB0C9A4DE}">
      <dsp:nvSpPr>
        <dsp:cNvPr id="0" name=""/>
        <dsp:cNvSpPr/>
      </dsp:nvSpPr>
      <dsp:spPr>
        <a:xfrm>
          <a:off x="4280448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Targeted</a:t>
          </a:r>
          <a:endParaRPr lang="ko-KR" altLang="en-US" sz="2200" kern="1200" dirty="0"/>
        </a:p>
      </dsp:txBody>
      <dsp:txXfrm>
        <a:off x="4309074" y="591665"/>
        <a:ext cx="1897450" cy="920099"/>
      </dsp:txXfrm>
    </dsp:sp>
    <dsp:sp modelId="{1C5103D9-EFF6-7D46-982A-29830629F644}">
      <dsp:nvSpPr>
        <dsp:cNvPr id="0" name=""/>
        <dsp:cNvSpPr/>
      </dsp:nvSpPr>
      <dsp:spPr>
        <a:xfrm rot="19457599">
          <a:off x="6144647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02019" y="746654"/>
        <a:ext cx="48144" cy="48144"/>
      </dsp:txXfrm>
    </dsp:sp>
    <dsp:sp modelId="{6E9D14E3-3AE3-F44B-9266-7D4B3A3D6C69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Poisoning</a:t>
          </a:r>
          <a:endParaRPr lang="ko-KR" altLang="en-US" sz="2200" kern="1200" dirty="0"/>
        </a:p>
      </dsp:txBody>
      <dsp:txXfrm>
        <a:off x="7045658" y="29688"/>
        <a:ext cx="1897450" cy="920099"/>
      </dsp:txXfrm>
    </dsp:sp>
    <dsp:sp modelId="{B5DD4F1A-C2AC-A945-A382-CCD0144FA1A9}">
      <dsp:nvSpPr>
        <dsp:cNvPr id="0" name=""/>
        <dsp:cNvSpPr/>
      </dsp:nvSpPr>
      <dsp:spPr>
        <a:xfrm rot="2142401">
          <a:off x="6144647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02019" y="1308631"/>
        <a:ext cx="48144" cy="48144"/>
      </dsp:txXfrm>
    </dsp:sp>
    <dsp:sp modelId="{714D5E27-E416-FE45-88F1-EFFE656D7691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Evasion</a:t>
          </a:r>
          <a:endParaRPr lang="ko-KR" altLang="en-US" sz="2200" kern="1200" dirty="0"/>
        </a:p>
      </dsp:txBody>
      <dsp:txXfrm>
        <a:off x="7045658" y="1153642"/>
        <a:ext cx="1897450" cy="920099"/>
      </dsp:txXfrm>
    </dsp:sp>
    <dsp:sp modelId="{A74186CF-315F-AA4C-83AC-56B289BB5717}">
      <dsp:nvSpPr>
        <dsp:cNvPr id="0" name=""/>
        <dsp:cNvSpPr/>
      </dsp:nvSpPr>
      <dsp:spPr>
        <a:xfrm rot="3310531">
          <a:off x="3204926" y="2717431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55279" y="2703416"/>
        <a:ext cx="68458" cy="68458"/>
      </dsp:txXfrm>
    </dsp:sp>
    <dsp:sp modelId="{40CA45FA-84BE-AD47-B7C3-AC6C34E298F1}">
      <dsp:nvSpPr>
        <dsp:cNvPr id="0" name=""/>
        <dsp:cNvSpPr/>
      </dsp:nvSpPr>
      <dsp:spPr>
        <a:xfrm>
          <a:off x="4280448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Non-Targeted</a:t>
          </a:r>
          <a:endParaRPr lang="ko-KR" altLang="en-US" sz="2200" kern="1200" dirty="0"/>
        </a:p>
      </dsp:txBody>
      <dsp:txXfrm>
        <a:off x="4309074" y="2839573"/>
        <a:ext cx="1897450" cy="920099"/>
      </dsp:txXfrm>
    </dsp:sp>
    <dsp:sp modelId="{84E07E45-610E-334A-A6EB-AB6E71B48B83}">
      <dsp:nvSpPr>
        <dsp:cNvPr id="0" name=""/>
        <dsp:cNvSpPr/>
      </dsp:nvSpPr>
      <dsp:spPr>
        <a:xfrm rot="19457599">
          <a:off x="6144647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02019" y="2994562"/>
        <a:ext cx="48144" cy="48144"/>
      </dsp:txXfrm>
    </dsp:sp>
    <dsp:sp modelId="{ED10FA72-4E91-C64E-B694-6B9A240D52DD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Poisoning</a:t>
          </a:r>
        </a:p>
      </dsp:txBody>
      <dsp:txXfrm>
        <a:off x="7045658" y="2277596"/>
        <a:ext cx="1897450" cy="920099"/>
      </dsp:txXfrm>
    </dsp:sp>
    <dsp:sp modelId="{5A6AD3B9-4950-9148-BCD1-FF4653E2F44F}">
      <dsp:nvSpPr>
        <dsp:cNvPr id="0" name=""/>
        <dsp:cNvSpPr/>
      </dsp:nvSpPr>
      <dsp:spPr>
        <a:xfrm rot="2142401">
          <a:off x="6144647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02019" y="3556539"/>
        <a:ext cx="48144" cy="48144"/>
      </dsp:txXfrm>
    </dsp:sp>
    <dsp:sp modelId="{34DF5BA7-316B-824B-9DCF-B9E691077AB1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Evasion</a:t>
          </a:r>
        </a:p>
      </dsp:txBody>
      <dsp:txXfrm>
        <a:off x="7045658" y="3401550"/>
        <a:ext cx="1897450" cy="92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519AF-EE70-CD4C-A833-2E984408AD67}">
      <dsp:nvSpPr>
        <dsp:cNvPr id="0" name=""/>
        <dsp:cNvSpPr/>
      </dsp:nvSpPr>
      <dsp:spPr>
        <a:xfrm>
          <a:off x="6047" y="998990"/>
          <a:ext cx="2903211" cy="11612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데이터 수집</a:t>
          </a:r>
        </a:p>
      </dsp:txBody>
      <dsp:txXfrm>
        <a:off x="586689" y="998990"/>
        <a:ext cx="1741927" cy="1161284"/>
      </dsp:txXfrm>
    </dsp:sp>
    <dsp:sp modelId="{2A0DEA52-8B01-5640-B37E-13216E08F8D5}">
      <dsp:nvSpPr>
        <dsp:cNvPr id="0" name=""/>
        <dsp:cNvSpPr/>
      </dsp:nvSpPr>
      <dsp:spPr>
        <a:xfrm>
          <a:off x="2618938" y="998990"/>
          <a:ext cx="2903211" cy="1161284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학습</a:t>
          </a:r>
        </a:p>
      </dsp:txBody>
      <dsp:txXfrm>
        <a:off x="3199580" y="998990"/>
        <a:ext cx="1741927" cy="1161284"/>
      </dsp:txXfrm>
    </dsp:sp>
    <dsp:sp modelId="{E1418895-4B30-EA4D-8295-DA0A45ADCFA2}">
      <dsp:nvSpPr>
        <dsp:cNvPr id="0" name=""/>
        <dsp:cNvSpPr/>
      </dsp:nvSpPr>
      <dsp:spPr>
        <a:xfrm>
          <a:off x="5231828" y="998990"/>
          <a:ext cx="2999191" cy="1161284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모델생성</a:t>
          </a:r>
        </a:p>
      </dsp:txBody>
      <dsp:txXfrm>
        <a:off x="5812470" y="998990"/>
        <a:ext cx="1837907" cy="1161284"/>
      </dsp:txXfrm>
    </dsp:sp>
    <dsp:sp modelId="{7F282251-7ECA-CC45-A80F-54E7DF8DC40F}">
      <dsp:nvSpPr>
        <dsp:cNvPr id="0" name=""/>
        <dsp:cNvSpPr/>
      </dsp:nvSpPr>
      <dsp:spPr>
        <a:xfrm>
          <a:off x="7940699" y="998990"/>
          <a:ext cx="2903211" cy="116128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추론</a:t>
          </a:r>
        </a:p>
      </dsp:txBody>
      <dsp:txXfrm>
        <a:off x="8521341" y="998990"/>
        <a:ext cx="1741927" cy="1161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910D-E55B-4765-B9EF-CF7142F4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25A16-EFD3-48DC-A361-0A9F7063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C3D0A-DD3B-4C05-A53A-9EBE686C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ECB93-E634-4AA0-80B8-A8586972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7666B-4D35-4993-9DF6-0BB0B061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09D60-4C17-427D-BB05-AAC6BEBB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670E5-3CF3-496B-B824-DD4177C57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74FAD-0207-4819-867A-EA72536B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BA0F-E58A-4DF5-A4DE-CDB221B3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3455C-E424-4CFE-B762-4512E33B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1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38752F-2D3F-41EB-8824-119ABCF20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ECEB5-9606-4CB5-BD16-0105A1A0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4A6FA-8031-4ECD-831F-5C4EE796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E0CB6-55F0-49AA-BD2C-EBED2EF4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2DED8-0BCF-4AC4-B14A-DB23746A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D60FE-D4C5-40AB-8593-D1E6A357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C9BFA-41CD-41D0-BFD9-6D973E74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45C30-A9A9-4F63-AC97-165BFA07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75CC3-027D-4F6B-BFED-99B729DB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BAD7C-B762-4F74-9741-3C32C2E7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8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BC368-586D-4A45-A934-BD8C95F4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04201-AAFD-4BAB-A89A-35BAD2D37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45BCA-8C3D-4A84-95C8-D19E8FA7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75E49-D098-4FD9-88FA-830E866A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A43CC-164C-489F-A432-85C8B302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0AECA-EEF6-4EA5-873D-22008C1C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9BA60-D869-4BFA-BBCD-3FECC156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C4795-4664-437D-95E2-E05E9E05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3F328-D045-4FD2-8D87-62046C33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E354B-C357-4CF5-BCBD-8CC7952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E156E-2E2A-43AA-B94F-6660644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65F0-D85D-4FB9-9194-3EA8F24D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6FF86-07AB-452E-AD50-A3F5D719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D133A-D2B2-4BAF-96F4-D749C163B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2105B-5D58-40F5-806D-9D50D7F4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26666E-9B9F-4617-A1B7-811C3B8D6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11164B-CA73-4CFA-A4CD-48E21E4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AEB29-C0AD-4347-A0C2-EA560C53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E841-19E9-4DA3-B066-1DD45ABF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B8C45-6B34-4709-8D6B-AC574608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DCFB3-E29D-4622-9E3B-EA4B0AEB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1507EC-5D6B-4869-B4BB-61D91E45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42EB60-4305-43F5-98CE-CB2E2635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4A87E6-544A-406C-9984-C733BEFA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29F57-64D8-49A3-8C99-3E56C89F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68B45-2404-46B8-9FB0-4E60F20C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CE173-8F88-48A1-A09B-E6A953A9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A8338-1883-4C77-BE2B-33D130E4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1268A-00B0-4509-886E-8585E52F9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E536C-E390-419F-B0A0-D4598714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0A4D6-5EEA-45F4-9C81-9D572F8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D9F34-96BF-4BA2-8488-C7E2089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4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0788-6B4C-4343-B083-FF93C914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C32C5-B4D1-4FFB-AFBC-ED766385C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16A1D-155B-45D6-9D11-1980A71B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A4108-5187-49A4-B85F-F9D6ABB8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D820D-B77F-4236-894D-19B369D9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B772B-F40B-42AB-BA49-0CCF0C2F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A98B24-5897-4C9D-91AE-3FB84333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94BDE-A679-4CAA-95E2-5A0355D3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03185-0F76-4988-9BA0-5247449BB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CC98-19A5-45F2-AAFB-FE6DC8E4DBB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BAC29-653E-4EDA-8600-EF11A51F3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0E5AC-1E5F-43C8-8536-C4857A9F4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DF47-5AEC-4695-AB60-361A2D73E8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53CD2F-A271-46B9-A34B-57392BBA1221}"/>
              </a:ext>
            </a:extLst>
          </p:cNvPr>
          <p:cNvSpPr/>
          <p:nvPr userDrawn="1"/>
        </p:nvSpPr>
        <p:spPr>
          <a:xfrm>
            <a:off x="136733" y="136525"/>
            <a:ext cx="11895745" cy="65849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jongdae.lim/%EA%B8%B0%EA%B3%84-%ED%95%99%EC%8A%B5-machine-learning-%EB%A8%B8%EC%8B%A0-%EB%9F%AC%EB%8B%9D-%EC%9D%80-%EC%A6%90%EA%B2%81%EB%8B%A4-part-8-d9507cf2035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4E20-13E3-4AC4-B342-5CE1B42B3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Adversarial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5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089F0-DD20-4F96-AC2C-72BA0844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Security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D994B-A8DA-4F03-8826-712DFAEA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 Learning Model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안전할까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miro.medium.com/max/800/1*5225tODu1ieDhirpy8qfqw.png">
            <a:extLst>
              <a:ext uri="{FF2B5EF4-FFF2-40B4-BE49-F238E27FC236}">
                <a16:creationId xmlns:a16="http://schemas.microsoft.com/office/drawing/2014/main" id="{04EA5AA4-2CB8-4233-8AEB-4C0C6CD0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69" y="2800394"/>
            <a:ext cx="2889380" cy="240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iro.medium.com/max/800/1*N291TkA96ogCF-_iLCmHxw.png">
            <a:extLst>
              <a:ext uri="{FF2B5EF4-FFF2-40B4-BE49-F238E27FC236}">
                <a16:creationId xmlns:a16="http://schemas.microsoft.com/office/drawing/2014/main" id="{DE6FFB6A-F90E-48F0-BED2-CAA08310D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17" y="2800395"/>
            <a:ext cx="2969764" cy="24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EE4419-C6EA-4290-9625-CC6B255FD04C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>
            <a:off x="5372049" y="4001293"/>
            <a:ext cx="16444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9AB77C-575E-40B7-9AB7-1EE01F88E86B}"/>
              </a:ext>
            </a:extLst>
          </p:cNvPr>
          <p:cNvSpPr txBox="1"/>
          <p:nvPr/>
        </p:nvSpPr>
        <p:spPr>
          <a:xfrm>
            <a:off x="2551198" y="5202191"/>
            <a:ext cx="5641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4"/>
              </a:rPr>
              <a:t>https://medium.com/@jongdae.lim/%EA%B8%B0%EA%B3%84-%ED%95%99%EC%8A%B5-machine-learning-%EB%A8%B8%EC%8B%A0-%EB%9F%AC%EB%8B%9D-%EC%9D%80-%EC%A6%90%EA%B2%81%EB%8B%A4-part-8-d9507cf20352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00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22DB5-C51A-4FD2-A474-7139EB02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Security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79CD42-4A4E-46C1-9AA9-0A192AAE6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66" y="2510423"/>
            <a:ext cx="997406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32AB-FFBB-4601-AD67-752F4B5B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Security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5917A0-6223-4DD4-810B-6DDBAAC5C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71" y="1872159"/>
            <a:ext cx="1025985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FF344-5FE8-4641-9B88-A150E8B9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65132-7A5D-4CDD-A509-CA313E48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ML</a:t>
            </a:r>
            <a:r>
              <a:rPr lang="ko-KR" altLang="en-US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 이 높은 분류 정확도를 가지고 있음에도 불구하고</a:t>
            </a:r>
            <a:r>
              <a:rPr lang="en-US" altLang="ko-KR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 사람의 눈으로 지각 할 수 없는 수준의 미세한 교란 신호</a:t>
            </a:r>
            <a:r>
              <a:rPr lang="en-US" altLang="ko-KR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(Perturbation)</a:t>
            </a:r>
            <a:r>
              <a:rPr lang="ko-KR" altLang="en-US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가 추가된 것만으로도 결과가 달라짐</a:t>
            </a:r>
            <a:endParaRPr lang="en-US" altLang="ko-KR" sz="2000" b="1" dirty="0">
              <a:solidFill>
                <a:prstClr val="black"/>
              </a:solidFill>
              <a:latin typeface="나눔스퀘어"/>
              <a:ea typeface="나눔스퀘어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endParaRPr lang="en-US" altLang="ko-KR" sz="2000" b="1" dirty="0">
              <a:solidFill>
                <a:prstClr val="black"/>
              </a:solidFill>
              <a:latin typeface="나눔스퀘어"/>
              <a:ea typeface="나눔스퀘어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ko-KR" altLang="en-US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모델의 </a:t>
            </a:r>
            <a:r>
              <a:rPr lang="en-US" altLang="ko-KR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output </a:t>
            </a:r>
            <a:r>
              <a:rPr lang="ko-KR" altLang="en-US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을 완전히 바꿀 수 있고</a:t>
            </a:r>
            <a:r>
              <a:rPr lang="en-US" altLang="ko-KR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나눔스퀘어"/>
                <a:ea typeface="나눔스퀘어"/>
              </a:rPr>
              <a:t> 공격받은 모델은 잘못된 예측에 대하여 높은 신뢰도를 보임 </a:t>
            </a:r>
            <a:endParaRPr lang="en-US" altLang="ko-KR" sz="2000" b="1" dirty="0">
              <a:solidFill>
                <a:prstClr val="black"/>
              </a:solidFill>
              <a:latin typeface="나눔스퀘어"/>
              <a:ea typeface="나눔스퀘어"/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035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72AAA-4ACC-42FB-9995-3114C236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Attack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B5E983-3DA4-4178-946D-727987421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94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5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4EB9-F501-4B53-A6AD-CF8BB357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FF615-6B87-4783-8023-65036700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Targeted &amp; Non – Targeted </a:t>
            </a:r>
            <a:endParaRPr lang="ko-KR" altLang="en-US" b="1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EA02-1436-4E8F-8910-9A55FC29471C}"/>
              </a:ext>
            </a:extLst>
          </p:cNvPr>
          <p:cNvSpPr txBox="1"/>
          <p:nvPr/>
        </p:nvSpPr>
        <p:spPr>
          <a:xfrm>
            <a:off x="1006509" y="2404872"/>
            <a:ext cx="101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/>
              <a:t>결과값을 특정한 레이블로 인식 시키고 싶음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 </a:t>
            </a:r>
            <a:r>
              <a:rPr lang="en-US" altLang="ko-KR" b="1" dirty="0"/>
              <a:t>Targeted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/>
              <a:t>결과값이 무엇이 되었든 잘못된 레이블을 선택하게 하고 싶다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 </a:t>
            </a:r>
            <a:r>
              <a:rPr lang="en-US" altLang="ko-KR" b="1" dirty="0"/>
              <a:t>Non-Targeted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963F3-E5D6-42AB-8182-43F11C31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09" y="4089396"/>
            <a:ext cx="1351312" cy="1322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C733A4-66BF-41E3-A2F8-77B14B73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56" y="4089244"/>
            <a:ext cx="1140530" cy="132301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6F7626-D652-495C-9AA7-B1C3D42C03CC}"/>
              </a:ext>
            </a:extLst>
          </p:cNvPr>
          <p:cNvCxnSpPr>
            <a:cxnSpLocks/>
          </p:cNvCxnSpPr>
          <p:nvPr/>
        </p:nvCxnSpPr>
        <p:spPr>
          <a:xfrm>
            <a:off x="2446439" y="4750827"/>
            <a:ext cx="152008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886F1C4-4F1E-4026-ABF1-A0E16606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21" y="4089396"/>
            <a:ext cx="1351312" cy="1322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423406-5712-4DE0-B18B-E49139E27B11}"/>
              </a:ext>
            </a:extLst>
          </p:cNvPr>
          <p:cNvSpPr txBox="1"/>
          <p:nvPr/>
        </p:nvSpPr>
        <p:spPr>
          <a:xfrm>
            <a:off x="10175465" y="4100669"/>
            <a:ext cx="1351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b="1" dirty="0"/>
              <a:t>?</a:t>
            </a:r>
            <a:endParaRPr kumimoji="1" lang="ko-KR" altLang="en-US" sz="8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2D48C-710E-432D-84AA-44487B0AE208}"/>
              </a:ext>
            </a:extLst>
          </p:cNvPr>
          <p:cNvCxnSpPr>
            <a:cxnSpLocks/>
          </p:cNvCxnSpPr>
          <p:nvPr/>
        </p:nvCxnSpPr>
        <p:spPr>
          <a:xfrm>
            <a:off x="8558214" y="4750751"/>
            <a:ext cx="152008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9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5F2DDAC-4049-4F47-8DBF-980A5FE5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Poisoning &amp; Evasion </a:t>
            </a:r>
            <a:endParaRPr lang="ko-KR" altLang="en-US" b="1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85382A-FA8C-4378-A3F8-DCF3C24D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Attack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0BE99A-6069-4A20-B3BE-856CDC6EFF3F}"/>
              </a:ext>
            </a:extLst>
          </p:cNvPr>
          <p:cNvGrpSpPr/>
          <p:nvPr/>
        </p:nvGrpSpPr>
        <p:grpSpPr>
          <a:xfrm>
            <a:off x="633638" y="3181974"/>
            <a:ext cx="10849959" cy="3159265"/>
            <a:chOff x="920606" y="3088941"/>
            <a:chExt cx="10849959" cy="3159265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91AED33A-C45D-4008-85FF-B30A61005D56}"/>
                </a:ext>
              </a:extLst>
            </p:cNvPr>
            <p:cNvGraphicFramePr/>
            <p:nvPr/>
          </p:nvGraphicFramePr>
          <p:xfrm>
            <a:off x="920606" y="3088941"/>
            <a:ext cx="10849959" cy="3159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ABC282-DFD3-48DC-B4EF-DBAE9FFD517D}"/>
                </a:ext>
              </a:extLst>
            </p:cNvPr>
            <p:cNvSpPr txBox="1"/>
            <p:nvPr/>
          </p:nvSpPr>
          <p:spPr>
            <a:xfrm>
              <a:off x="4255493" y="3619873"/>
              <a:ext cx="153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rgbClr val="FF0000"/>
                  </a:solidFill>
                </a:rPr>
                <a:t>Poisoning </a:t>
              </a:r>
              <a:endParaRPr kumimoji="1"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80FCFE-5419-408F-84EB-5CC34BFA1365}"/>
              </a:ext>
            </a:extLst>
          </p:cNvPr>
          <p:cNvSpPr txBox="1"/>
          <p:nvPr/>
        </p:nvSpPr>
        <p:spPr>
          <a:xfrm>
            <a:off x="9228122" y="3704057"/>
            <a:ext cx="15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Evasion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93203-D2D6-4407-B3C3-AB4011719F14}"/>
              </a:ext>
            </a:extLst>
          </p:cNvPr>
          <p:cNvSpPr txBox="1"/>
          <p:nvPr/>
        </p:nvSpPr>
        <p:spPr>
          <a:xfrm>
            <a:off x="1006509" y="2404872"/>
            <a:ext cx="1017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ML Work Flow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어느 단계에서 적용되는가에 따라 분류</a:t>
            </a:r>
          </a:p>
          <a:p>
            <a:pPr marL="285750" indent="-285750">
              <a:buFont typeface="Wingdings" pitchFamily="2" charset="2"/>
              <a:buChar char="ü"/>
            </a:pP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 과정에 정상적인 모델 도출을 방해하려고 시도하는 경우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Poisoning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추론 단계에서도 고의적으로 모델이 오작동을 일으키도록 하는 경우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Evasion</a:t>
            </a:r>
          </a:p>
        </p:txBody>
      </p:sp>
    </p:spTree>
    <p:extLst>
      <p:ext uri="{BB962C8B-B14F-4D97-AF65-F5344CB8AC3E}">
        <p14:creationId xmlns:p14="http://schemas.microsoft.com/office/powerpoint/2010/main" val="171716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211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맑은 고딕</vt:lpstr>
      <vt:lpstr>Arial</vt:lpstr>
      <vt:lpstr>Wingdings</vt:lpstr>
      <vt:lpstr>Office 테마</vt:lpstr>
      <vt:lpstr>Adversarial Attack</vt:lpstr>
      <vt:lpstr>ML Security</vt:lpstr>
      <vt:lpstr>ML Security</vt:lpstr>
      <vt:lpstr>ML Security</vt:lpstr>
      <vt:lpstr>Adversarial Attack</vt:lpstr>
      <vt:lpstr>Adversarial Attack</vt:lpstr>
      <vt:lpstr>Adversarial Attack</vt:lpstr>
      <vt:lpstr>Adversarial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</dc:title>
  <dc:creator>박 성환</dc:creator>
  <cp:lastModifiedBy>박 성환</cp:lastModifiedBy>
  <cp:revision>4</cp:revision>
  <dcterms:created xsi:type="dcterms:W3CDTF">2019-11-05T18:23:05Z</dcterms:created>
  <dcterms:modified xsi:type="dcterms:W3CDTF">2019-11-05T19:10:45Z</dcterms:modified>
</cp:coreProperties>
</file>