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0A"/>
    <a:srgbClr val="B77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053C5-9439-469B-9894-247254624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283158-547D-4AB9-9EDF-3CA790317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4E7BD-AF09-4139-95FE-69E07B24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19F-6424-4577-B76B-59337D9E4C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0C460-79B6-4089-8091-3D1F73CE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86E27-2D01-4DEC-A8CC-1F11D59A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EE57-E8F2-4245-B552-005BED136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94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4457E-9788-48DB-9573-A3866527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173FD6-682A-4466-A423-8F5E7153A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B4130-298A-4C34-98E3-364B384B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19F-6424-4577-B76B-59337D9E4C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216ED-8D6B-4CF0-8142-EA1FB8B2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DDD26-A2BB-4A06-AC27-AB11E53C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EE57-E8F2-4245-B552-005BED136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07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61FAF4-3F54-4291-B023-54F5F24F2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E4482-E08D-49B3-8C37-6125F2475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3E631-2153-47A1-BBA8-4DD0D059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19F-6424-4577-B76B-59337D9E4C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B25E2-DC05-4040-95C1-02EDD098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72C1C-6FE8-4CF2-9E6A-21D7B780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EE57-E8F2-4245-B552-005BED136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2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6B8A2-EA64-441A-8ED6-ED0B1571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789A2-4829-4581-BFF5-FAC8FA5B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07F3F-12E5-4290-B12C-A710B4CA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19F-6424-4577-B76B-59337D9E4C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AD72B-DD35-4821-8244-B2A1BE9E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A2133-DD03-4648-9461-19DF3587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EE57-E8F2-4245-B552-005BED136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7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17374-5F93-4B8B-9603-1536AC3F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09F5C-9028-47C2-9ACE-FE0F6C0D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EDDA0-4EC3-4ECE-960E-6B294774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19F-6424-4577-B76B-59337D9E4C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0F32E-F81B-4084-B66F-C6BCEFFA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662DD-75FB-4263-AFCE-B9CF1242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EE57-E8F2-4245-B552-005BED136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8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14120-C1BF-4C03-B173-23E97BF8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78031-9FA1-499B-9D91-8FD366137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6158EC-11E5-4E11-B514-537CDAE29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971F6-9C61-46A6-9E38-E44743CF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19F-6424-4577-B76B-59337D9E4C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5B575-0B06-43EF-A907-D9A223DB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DB31FA-48CA-4FB8-86C1-2140D410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EE57-E8F2-4245-B552-005BED136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94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66C9C-39B6-4EE5-9340-5D994968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1FBD5C-DD44-40AF-B808-DA6B941E8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9791F4-6FBC-4D52-BB1E-7EB46B9BC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4138EC-EB5D-4D3D-8BFA-20FFAE86E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CA9797-2B48-4F79-BD75-DDC595CA1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D78906-E863-407A-A9ED-2CB9F25B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19F-6424-4577-B76B-59337D9E4C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DD28E8-FBC0-4E1E-9BF1-4340A535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4F290E-EDF7-428F-848E-62EFDCF2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EE57-E8F2-4245-B552-005BED136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0BC5A-7C37-4596-867C-61C58F2A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CD6BD0-AE18-4069-81F5-1C620838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19F-6424-4577-B76B-59337D9E4C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FD4ED5-3A52-4CD9-A8E0-157E0127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1B64FC-CDDC-4886-9A6D-A41DC904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EE57-E8F2-4245-B552-005BED136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AA1130-0D63-4C36-9256-7A9BA99D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19F-6424-4577-B76B-59337D9E4C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062E7C-A26B-4F5F-9DD1-0F441BC3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76CC18-6C60-4FEF-B16B-F04136EF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EE57-E8F2-4245-B552-005BED136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1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815B5-067D-4C6D-989F-0C3477E8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46657-534A-413D-904D-C933D5AD4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204690-4F47-4395-AB2C-1694BEFCF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0099C5-2E6D-46AE-BD12-A5AC2DB1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19F-6424-4577-B76B-59337D9E4C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71A9F-C1AF-40B8-B4AF-B0910814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B4B419-351C-4C69-94EA-11C1BCCA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EE57-E8F2-4245-B552-005BED136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7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FD1EA-5E8A-4B0E-9FC1-AA18CF1A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FB38C0-53DB-46BE-977C-EB32F8EE3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38AAC6-2B37-4986-9194-6A5B1E4CC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870E69-C0A5-4E82-A9D8-1BDC7318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219F-6424-4577-B76B-59337D9E4C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5CA229-34AF-4845-AC99-3EBD1135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944D9-92D9-4BAC-AD13-6C194972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3EE57-E8F2-4245-B552-005BED136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8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DF983F-D432-416F-9788-EC16C425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07F7B-C1FC-4074-A561-3FFD827D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262C6-0D65-45DC-B642-2B0F5927D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219F-6424-4577-B76B-59337D9E4C31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C079C-614C-4B10-87AC-2F415A4F1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7FA32-14E1-468D-998C-E0E5EE985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3EE57-E8F2-4245-B552-005BED136C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68A674C-CB17-46D4-BCA0-AC96DB828604}"/>
              </a:ext>
            </a:extLst>
          </p:cNvPr>
          <p:cNvSpPr/>
          <p:nvPr userDrawn="1"/>
        </p:nvSpPr>
        <p:spPr>
          <a:xfrm>
            <a:off x="179462" y="136525"/>
            <a:ext cx="11833076" cy="6584950"/>
          </a:xfrm>
          <a:prstGeom prst="roundRect">
            <a:avLst/>
          </a:prstGeom>
          <a:noFill/>
          <a:ln w="38100">
            <a:solidFill>
              <a:srgbClr val="FFB4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2DA46-E094-471A-B2FD-1DA3F41BB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68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D4FF8-5A79-4169-A2B0-E27D3B4A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Midterm Review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6BB480-8275-40DB-847F-97E89FF56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행렬 곱셈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행렬의 곱셈은 순서가 굉장히 중요함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1x3 * 3x1 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3x1 * 1x3 </a:t>
                </a:r>
                <a:r>
                  <a:rPr lang="ko-KR" altLang="en-US" dirty="0"/>
                  <a:t>행렬의 곱셈은 완전히 다른 결과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6BB480-8275-40DB-847F-97E89FF56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11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D4FF8-5A79-4169-A2B0-E27D3B4A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Midterm Review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6BB480-8275-40DB-847F-97E89FF56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ko-KR" dirty="0"/>
                  <a:t>Convolution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𝑐𝑜𝑛𝑣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2−3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6BB480-8275-40DB-847F-97E89FF56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59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EAFC6-CC3A-41A6-9F69-8E7DCA5F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134E6-BF9F-4A61-ABE1-37080F15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r>
              <a:rPr lang="en-US" altLang="ko-KR" dirty="0"/>
              <a:t>: </a:t>
            </a:r>
            <a:r>
              <a:rPr lang="ko-KR" altLang="en-US" b="1" dirty="0"/>
              <a:t>기존 </a:t>
            </a:r>
            <a:r>
              <a:rPr lang="en-US" altLang="ko-KR" b="1" dirty="0"/>
              <a:t>AI </a:t>
            </a:r>
            <a:r>
              <a:rPr lang="ko-KR" altLang="en-US" b="1" dirty="0"/>
              <a:t>프로젝트의 </a:t>
            </a:r>
            <a:r>
              <a:rPr lang="ko-KR" altLang="en-US" b="1" dirty="0">
                <a:solidFill>
                  <a:srgbClr val="FFB40A"/>
                </a:solidFill>
              </a:rPr>
              <a:t>발전 가능성 또는 문제점 </a:t>
            </a:r>
            <a:r>
              <a:rPr lang="ko-KR" altLang="en-US" b="1" dirty="0"/>
              <a:t>발견하기</a:t>
            </a:r>
            <a:endParaRPr lang="en-US" altLang="ko-KR" b="1" dirty="0"/>
          </a:p>
          <a:p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프로젝트 </a:t>
            </a:r>
            <a:r>
              <a:rPr lang="en-US" altLang="ko-KR" b="1" dirty="0"/>
              <a:t>To Do: 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sz="2000" dirty="0"/>
              <a:t>11/6: </a:t>
            </a:r>
            <a:r>
              <a:rPr lang="ko-KR" altLang="en-US" sz="2000" dirty="0"/>
              <a:t>관심 프로젝트 </a:t>
            </a:r>
            <a:r>
              <a:rPr lang="en-US" altLang="ko-KR" sz="2000" dirty="0"/>
              <a:t>2</a:t>
            </a:r>
            <a:r>
              <a:rPr lang="ko-KR" altLang="en-US" sz="2000" dirty="0"/>
              <a:t>개 간단하게 발표</a:t>
            </a:r>
            <a:br>
              <a:rPr lang="en-US" altLang="ko-KR" sz="2000" dirty="0"/>
            </a:br>
            <a:r>
              <a:rPr lang="en-US" altLang="ko-KR" sz="2000" dirty="0"/>
              <a:t>11/13: </a:t>
            </a:r>
            <a:r>
              <a:rPr lang="ko-KR" altLang="en-US" sz="2000" dirty="0"/>
              <a:t>또다른 관심 프로젝트 </a:t>
            </a:r>
            <a:r>
              <a:rPr lang="en-US" altLang="ko-KR" sz="2000" dirty="0"/>
              <a:t>2</a:t>
            </a:r>
            <a:r>
              <a:rPr lang="ko-KR" altLang="en-US" sz="2000" dirty="0"/>
              <a:t>개 간단하게 발표</a:t>
            </a:r>
            <a:br>
              <a:rPr lang="en-US" altLang="ko-KR" sz="2000" dirty="0"/>
            </a:br>
            <a:r>
              <a:rPr lang="en-US" altLang="ko-KR" sz="2000" dirty="0"/>
              <a:t>11/20: </a:t>
            </a:r>
            <a:r>
              <a:rPr lang="ko-KR" altLang="en-US" sz="2000" dirty="0"/>
              <a:t>그 중 가장 관심있는 프로젝트에 대해 자세히 발표</a:t>
            </a:r>
            <a:r>
              <a:rPr lang="en-US" altLang="ko-KR" sz="2000" dirty="0"/>
              <a:t>(code </a:t>
            </a:r>
            <a:r>
              <a:rPr lang="ko-KR" altLang="en-US" sz="2000" dirty="0"/>
              <a:t>포함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11/27: </a:t>
            </a:r>
            <a:r>
              <a:rPr lang="ko-KR" altLang="en-US" sz="2000" dirty="0"/>
              <a:t>해당 프로젝트 직접 실행 후 결과 발표</a:t>
            </a:r>
            <a:br>
              <a:rPr lang="en-US" altLang="ko-KR" sz="2000" dirty="0"/>
            </a:br>
            <a:r>
              <a:rPr lang="en-US" altLang="ko-KR" sz="2000" dirty="0"/>
              <a:t>12/4: </a:t>
            </a:r>
            <a:r>
              <a:rPr lang="ko-KR" altLang="en-US" sz="2000" dirty="0"/>
              <a:t>해당 프로젝트의 개선점 혹은 문제점 발표</a:t>
            </a:r>
            <a:br>
              <a:rPr lang="en-US" altLang="ko-KR" sz="2000" dirty="0"/>
            </a:br>
            <a:r>
              <a:rPr lang="en-US" altLang="ko-KR" sz="2000" dirty="0"/>
              <a:t>12/11: </a:t>
            </a:r>
            <a:r>
              <a:rPr lang="ko-KR" altLang="en-US" sz="2000" dirty="0"/>
              <a:t>지금까지의 발표 내용을 토대로 보고서 제출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34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5DD52-BC2E-4CB8-80F7-4124492D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422CA-9068-40AD-B347-48821EA1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4400" b="1" dirty="0"/>
              <a:t>                Individual </a:t>
            </a:r>
            <a:r>
              <a:rPr lang="en-US" altLang="ko-KR" sz="4400" dirty="0"/>
              <a:t>vs</a:t>
            </a:r>
            <a:r>
              <a:rPr lang="en-US" altLang="ko-KR" sz="4400" b="1" dirty="0"/>
              <a:t> Group</a:t>
            </a:r>
          </a:p>
          <a:p>
            <a:pPr marL="0" indent="0">
              <a:buNone/>
            </a:pPr>
            <a:endParaRPr lang="en-US" altLang="ko-KR" sz="4400" b="1" dirty="0"/>
          </a:p>
          <a:p>
            <a:pPr marL="0" indent="0">
              <a:buNone/>
            </a:pP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8404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EAFC6-CC3A-41A6-9F69-8E7DCA5FF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69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75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나눔스퀘어라운드 Bold</vt:lpstr>
      <vt:lpstr>맑은 고딕</vt:lpstr>
      <vt:lpstr>Arial</vt:lpstr>
      <vt:lpstr>Cambria Math</vt:lpstr>
      <vt:lpstr>Office 테마</vt:lpstr>
      <vt:lpstr>Project Overview</vt:lpstr>
      <vt:lpstr>Midterm Review</vt:lpstr>
      <vt:lpstr>Midterm Review</vt:lpstr>
      <vt:lpstr>Project</vt:lpstr>
      <vt:lpstr>Project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박 성환</dc:creator>
  <cp:lastModifiedBy>박 성환</cp:lastModifiedBy>
  <cp:revision>7</cp:revision>
  <dcterms:created xsi:type="dcterms:W3CDTF">2019-10-29T16:06:54Z</dcterms:created>
  <dcterms:modified xsi:type="dcterms:W3CDTF">2019-10-29T17:21:22Z</dcterms:modified>
</cp:coreProperties>
</file>