
<file path=[Content_Types].xml><?xml version="1.0" encoding="utf-8"?>
<Types xmlns="http://schemas.openxmlformats.org/package/2006/content-types">
  <Default Extension="png" ContentType="image/png"/>
  <Default Extension="tmp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43" r:id="rId2"/>
    <p:sldId id="455" r:id="rId3"/>
    <p:sldId id="456" r:id="rId4"/>
    <p:sldId id="457" r:id="rId5"/>
    <p:sldId id="458" r:id="rId6"/>
    <p:sldId id="459" r:id="rId7"/>
    <p:sldId id="460" r:id="rId8"/>
    <p:sldId id="461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Eras Demi ITC" panose="020B0805030504020804" pitchFamily="34" charset="0"/>
      <p:regular r:id="rId12"/>
    </p:embeddedFont>
    <p:embeddedFont>
      <p:font typeface="야놀자 야체 B" panose="020B0600000101010101" charset="-127"/>
      <p:bold r:id="rId13"/>
    </p:embeddedFont>
    <p:embeddedFont>
      <p:font typeface="HY헤드라인M" panose="0203060000010101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8CD"/>
    <a:srgbClr val="AB9E8D"/>
    <a:srgbClr val="6D8CA2"/>
    <a:srgbClr val="FD83A8"/>
    <a:srgbClr val="FF3300"/>
    <a:srgbClr val="6B5097"/>
    <a:srgbClr val="87540F"/>
    <a:srgbClr val="6A420C"/>
    <a:srgbClr val="CC6600"/>
    <a:srgbClr val="676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0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6.png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media" Target="../media/media3.wav"/><Relationship Id="rId7" Type="http://schemas.openxmlformats.org/officeDocument/2006/relationships/image" Target="../media/image9.tmp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8.tmp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6" Type="http://schemas.openxmlformats.org/officeDocument/2006/relationships/image" Target="../media/image6.png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9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-6"/>
            <a:ext cx="7219950" cy="3962405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 rot="2398022">
            <a:off x="219912" y="1939553"/>
            <a:ext cx="3779529" cy="2435153"/>
          </a:xfrm>
          <a:prstGeom prst="ellipse">
            <a:avLst/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86365" y="4380200"/>
            <a:ext cx="4236849" cy="1331830"/>
          </a:xfrm>
          <a:prstGeom prst="roundRect">
            <a:avLst/>
          </a:prstGeom>
          <a:solidFill>
            <a:srgbClr val="DEE6E6"/>
          </a:solidFill>
          <a:ln>
            <a:noFill/>
          </a:ln>
          <a:scene3d>
            <a:camera prst="isometricOffAxis1Top">
              <a:rot lat="19538305" lon="18893906" rev="3582334"/>
            </a:camera>
            <a:lightRig rig="threePt" dir="t"/>
          </a:scene3d>
          <a:sp3d extrusionH="95250">
            <a:extrusionClr>
              <a:srgbClr val="6D8CA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15353"/>
          <a:stretch/>
        </p:blipFill>
        <p:spPr>
          <a:xfrm>
            <a:off x="1362487" y="-11875"/>
            <a:ext cx="3645724" cy="4721870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400" y="3100667"/>
            <a:ext cx="1532624" cy="153262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6491470" y="3054840"/>
            <a:ext cx="5617671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Magenta Project Testing</a:t>
            </a:r>
            <a:endParaRPr lang="en-US" altLang="ko-KR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고하은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장선호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정종윤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662545" y="-11875"/>
            <a:ext cx="3230089" cy="3890406"/>
            <a:chOff x="1662545" y="-11875"/>
            <a:chExt cx="3230089" cy="3890406"/>
          </a:xfrm>
        </p:grpSpPr>
        <p:sp>
          <p:nvSpPr>
            <p:cNvPr id="4" name="자유형 3"/>
            <p:cNvSpPr/>
            <p:nvPr/>
          </p:nvSpPr>
          <p:spPr>
            <a:xfrm>
              <a:off x="1662545" y="-11875"/>
              <a:ext cx="3230089" cy="3890406"/>
            </a:xfrm>
            <a:custGeom>
              <a:avLst/>
              <a:gdLst>
                <a:gd name="connsiteX0" fmla="*/ 0 w 3230089"/>
                <a:gd name="connsiteY0" fmla="*/ 1294411 h 3871356"/>
                <a:gd name="connsiteX1" fmla="*/ 0 w 3230089"/>
                <a:gd name="connsiteY1" fmla="*/ 3871356 h 3871356"/>
                <a:gd name="connsiteX2" fmla="*/ 3230089 w 3230089"/>
                <a:gd name="connsiteY2" fmla="*/ 2018806 h 3871356"/>
                <a:gd name="connsiteX3" fmla="*/ 3230089 w 3230089"/>
                <a:gd name="connsiteY3" fmla="*/ 11876 h 3871356"/>
                <a:gd name="connsiteX4" fmla="*/ 2244437 w 3230089"/>
                <a:gd name="connsiteY4" fmla="*/ 0 h 3871356"/>
                <a:gd name="connsiteX5" fmla="*/ 0 w 3230089"/>
                <a:gd name="connsiteY5" fmla="*/ 1294411 h 3871356"/>
                <a:gd name="connsiteX0" fmla="*/ 0 w 3230089"/>
                <a:gd name="connsiteY0" fmla="*/ 1294411 h 3883231"/>
                <a:gd name="connsiteX1" fmla="*/ 0 w 3230089"/>
                <a:gd name="connsiteY1" fmla="*/ 3883231 h 3883231"/>
                <a:gd name="connsiteX2" fmla="*/ 3230089 w 3230089"/>
                <a:gd name="connsiteY2" fmla="*/ 2018806 h 3883231"/>
                <a:gd name="connsiteX3" fmla="*/ 3230089 w 3230089"/>
                <a:gd name="connsiteY3" fmla="*/ 11876 h 3883231"/>
                <a:gd name="connsiteX4" fmla="*/ 2244437 w 3230089"/>
                <a:gd name="connsiteY4" fmla="*/ 0 h 3883231"/>
                <a:gd name="connsiteX5" fmla="*/ 0 w 3230089"/>
                <a:gd name="connsiteY5" fmla="*/ 1294411 h 3883231"/>
                <a:gd name="connsiteX0" fmla="*/ 0 w 3230089"/>
                <a:gd name="connsiteY0" fmla="*/ 1294411 h 3883231"/>
                <a:gd name="connsiteX1" fmla="*/ 0 w 3230089"/>
                <a:gd name="connsiteY1" fmla="*/ 3883231 h 3883231"/>
                <a:gd name="connsiteX2" fmla="*/ 3230089 w 3230089"/>
                <a:gd name="connsiteY2" fmla="*/ 2042557 h 3883231"/>
                <a:gd name="connsiteX3" fmla="*/ 3230089 w 3230089"/>
                <a:gd name="connsiteY3" fmla="*/ 11876 h 3883231"/>
                <a:gd name="connsiteX4" fmla="*/ 2244437 w 3230089"/>
                <a:gd name="connsiteY4" fmla="*/ 0 h 3883231"/>
                <a:gd name="connsiteX5" fmla="*/ 0 w 3230089"/>
                <a:gd name="connsiteY5" fmla="*/ 1294411 h 3883231"/>
                <a:gd name="connsiteX0" fmla="*/ 0 w 3230089"/>
                <a:gd name="connsiteY0" fmla="*/ 1282536 h 3871356"/>
                <a:gd name="connsiteX1" fmla="*/ 0 w 3230089"/>
                <a:gd name="connsiteY1" fmla="*/ 3871356 h 3871356"/>
                <a:gd name="connsiteX2" fmla="*/ 3230089 w 3230089"/>
                <a:gd name="connsiteY2" fmla="*/ 2030682 h 3871356"/>
                <a:gd name="connsiteX3" fmla="*/ 3230089 w 3230089"/>
                <a:gd name="connsiteY3" fmla="*/ 1 h 3871356"/>
                <a:gd name="connsiteX4" fmla="*/ 2244437 w 3230089"/>
                <a:gd name="connsiteY4" fmla="*/ 0 h 3871356"/>
                <a:gd name="connsiteX5" fmla="*/ 0 w 3230089"/>
                <a:gd name="connsiteY5" fmla="*/ 1282536 h 3871356"/>
                <a:gd name="connsiteX0" fmla="*/ 0 w 3230089"/>
                <a:gd name="connsiteY0" fmla="*/ 1282536 h 3890406"/>
                <a:gd name="connsiteX1" fmla="*/ 0 w 3230089"/>
                <a:gd name="connsiteY1" fmla="*/ 3890406 h 3890406"/>
                <a:gd name="connsiteX2" fmla="*/ 3230089 w 3230089"/>
                <a:gd name="connsiteY2" fmla="*/ 2030682 h 3890406"/>
                <a:gd name="connsiteX3" fmla="*/ 3230089 w 3230089"/>
                <a:gd name="connsiteY3" fmla="*/ 1 h 3890406"/>
                <a:gd name="connsiteX4" fmla="*/ 2244437 w 3230089"/>
                <a:gd name="connsiteY4" fmla="*/ 0 h 3890406"/>
                <a:gd name="connsiteX5" fmla="*/ 0 w 3230089"/>
                <a:gd name="connsiteY5" fmla="*/ 1282536 h 3890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0089" h="3890406">
                  <a:moveTo>
                    <a:pt x="0" y="1282536"/>
                  </a:moveTo>
                  <a:lnTo>
                    <a:pt x="0" y="3890406"/>
                  </a:lnTo>
                  <a:lnTo>
                    <a:pt x="3230089" y="2030682"/>
                  </a:lnTo>
                  <a:lnTo>
                    <a:pt x="3230089" y="1"/>
                  </a:lnTo>
                  <a:lnTo>
                    <a:pt x="2244437" y="0"/>
                  </a:lnTo>
                  <a:lnTo>
                    <a:pt x="0" y="12825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95411" y="845532"/>
              <a:ext cx="2964355" cy="175432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Eras Demi ITC" panose="020B0805030504020804" pitchFamily="34" charset="0"/>
                  <a:ea typeface="야놀자 야체 B" panose="02020603020101020101" pitchFamily="18" charset="-127"/>
                </a:rPr>
                <a:t>Magenta</a:t>
              </a:r>
            </a:p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Eras Demi ITC" panose="020B0805030504020804" pitchFamily="34" charset="0"/>
                  <a:ea typeface="야놀자 야체 B" panose="02020603020101020101" pitchFamily="18" charset="-127"/>
                </a:rPr>
                <a:t>Project</a:t>
              </a:r>
            </a:p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  <a:latin typeface="Eras Demi ITC" panose="020B0805030504020804" pitchFamily="34" charset="0"/>
                  <a:ea typeface="야놀자 야체 B" panose="02020603020101020101" pitchFamily="18" charset="-127"/>
                </a:rPr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15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00013 -0.0344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0"/>
            <a:ext cx="2946401" cy="172579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7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60" y="1322658"/>
            <a:ext cx="7753299" cy="52210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59815" y="338164"/>
            <a:ext cx="72955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프로젝트 실행에 필요한 모듈 </a:t>
            </a:r>
            <a:r>
              <a:rPr lang="ko-KR" altLang="en-US" sz="36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세팅</a:t>
            </a:r>
            <a:endParaRPr lang="en-US" altLang="ko-KR" sz="36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78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0"/>
            <a:ext cx="2946401" cy="172579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7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03463" y="338164"/>
            <a:ext cx="62083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음악의 </a:t>
            </a:r>
            <a:r>
              <a:rPr lang="en-US" altLang="ko-KR" sz="3600" b="1" dirty="0" err="1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NoteSequences</a:t>
            </a:r>
            <a:r>
              <a:rPr lang="en-US" altLang="ko-KR" sz="3600" b="1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 </a:t>
            </a:r>
            <a:r>
              <a:rPr lang="ko-KR" altLang="en-US" sz="3600" b="1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입력</a:t>
            </a:r>
            <a:endParaRPr lang="en-US" altLang="ko-KR" sz="3600" b="1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60" y="1313996"/>
            <a:ext cx="5849166" cy="4658375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517" y="2376677"/>
            <a:ext cx="4382112" cy="2238687"/>
          </a:xfrm>
          <a:prstGeom prst="rect">
            <a:avLst/>
          </a:prstGeom>
        </p:spPr>
      </p:pic>
      <p:pic>
        <p:nvPicPr>
          <p:cNvPr id="8" name="다운로드 (2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094573" y="4897600"/>
            <a:ext cx="428483" cy="42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8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0"/>
            <a:ext cx="2946401" cy="172579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7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95032" y="338164"/>
            <a:ext cx="64251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Melody RNN</a:t>
            </a:r>
            <a:r>
              <a:rPr lang="ko-KR" altLang="en-US" sz="3600" b="1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모델의 초기설정</a:t>
            </a:r>
            <a:endParaRPr lang="en-US" altLang="ko-KR" sz="3600" b="1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15" y="1605532"/>
            <a:ext cx="6597212" cy="362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0"/>
            <a:ext cx="2946401" cy="172579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7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59826" y="338164"/>
            <a:ext cx="72955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입력된 음악에 새로운 요소들 생성</a:t>
            </a:r>
            <a:endParaRPr lang="en-US" altLang="ko-KR" sz="3600" b="1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75" y="1465822"/>
            <a:ext cx="5384919" cy="4160622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849" y="1466462"/>
            <a:ext cx="4195843" cy="4159981"/>
          </a:xfrm>
          <a:prstGeom prst="rect">
            <a:avLst/>
          </a:prstGeom>
        </p:spPr>
      </p:pic>
      <p:pic>
        <p:nvPicPr>
          <p:cNvPr id="7" name="다운로드 (3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984747" y="2984157"/>
            <a:ext cx="403654" cy="403654"/>
          </a:xfrm>
          <a:prstGeom prst="rect">
            <a:avLst/>
          </a:prstGeom>
        </p:spPr>
      </p:pic>
      <p:pic>
        <p:nvPicPr>
          <p:cNvPr id="8" name="다운로드 (4)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945617" y="5093043"/>
            <a:ext cx="442784" cy="44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0"/>
            <a:ext cx="2946401" cy="172579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7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28989" y="338164"/>
            <a:ext cx="77572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입력된 음악과 생성한 요소들을 결합</a:t>
            </a:r>
            <a:endParaRPr lang="en-US" altLang="ko-KR" sz="3600" b="1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6" y="1974787"/>
            <a:ext cx="5087060" cy="3353268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615" y="2493972"/>
            <a:ext cx="4677428" cy="2314898"/>
          </a:xfrm>
          <a:prstGeom prst="rect">
            <a:avLst/>
          </a:prstGeom>
        </p:spPr>
      </p:pic>
      <p:pic>
        <p:nvPicPr>
          <p:cNvPr id="7" name="제목 없음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20216" y="4872440"/>
            <a:ext cx="455615" cy="45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93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0"/>
            <a:ext cx="2946401" cy="172579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7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60" y="1322658"/>
            <a:ext cx="7753299" cy="52210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59815" y="338164"/>
            <a:ext cx="72955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프로젝트 실행에 필요한 모듈 </a:t>
            </a:r>
            <a:r>
              <a:rPr lang="ko-KR" altLang="en-US" sz="3600" b="1" dirty="0" err="1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세팅</a:t>
            </a:r>
            <a:endParaRPr lang="en-US" altLang="ko-KR" sz="3600" b="1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295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0"/>
            <a:ext cx="2946401" cy="172579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7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60" y="1322658"/>
            <a:ext cx="7753299" cy="52210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59815" y="338164"/>
            <a:ext cx="72955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프로젝트 실행에 필요한 모듈 </a:t>
            </a:r>
            <a:r>
              <a:rPr lang="ko-KR" altLang="en-US" sz="3600" b="1" dirty="0" err="1" smtClean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세팅</a:t>
            </a:r>
            <a:endParaRPr lang="en-US" altLang="ko-KR" sz="3600" b="1" dirty="0">
              <a:ln/>
              <a:pattFill prst="dkUpDiag">
                <a:fgClr>
                  <a:prstClr val="white">
                    <a:lumMod val="50000"/>
                  </a:prstClr>
                </a:fgClr>
                <a:bgClr>
                  <a:prstClr val="black">
                    <a:lumMod val="75000"/>
                    <a:lumOff val="25000"/>
                  </a:prstClr>
                </a:bgClr>
              </a:patt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23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43</Words>
  <Application>Microsoft Office PowerPoint</Application>
  <PresentationFormat>와이드스크린</PresentationFormat>
  <Paragraphs>12</Paragraphs>
  <Slides>8</Slides>
  <Notes>0</Notes>
  <HiddenSlides>0</HiddenSlides>
  <MMClips>4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Eras Demi ITC</vt:lpstr>
      <vt:lpstr>야놀자 야체 B</vt:lpstr>
      <vt:lpstr>HY헤드라인M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DIS03</cp:lastModifiedBy>
  <cp:revision>326</cp:revision>
  <dcterms:created xsi:type="dcterms:W3CDTF">2018-08-02T07:05:36Z</dcterms:created>
  <dcterms:modified xsi:type="dcterms:W3CDTF">2019-11-26T18:15:09Z</dcterms:modified>
</cp:coreProperties>
</file>