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  <p:sldId id="442" r:id="rId3"/>
    <p:sldId id="444" r:id="rId4"/>
    <p:sldId id="445" r:id="rId5"/>
    <p:sldId id="44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 yoon Jeong" initials="jyJ" lastIdx="1" clrIdx="0">
    <p:extLst>
      <p:ext uri="{19B8F6BF-5375-455C-9EA6-DF929625EA0E}">
        <p15:presenceInfo xmlns:p15="http://schemas.microsoft.com/office/powerpoint/2012/main" userId="8976561c8f56a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8CD"/>
    <a:srgbClr val="AB9E8D"/>
    <a:srgbClr val="6D8CA2"/>
    <a:srgbClr val="FD83A8"/>
    <a:srgbClr val="FF3300"/>
    <a:srgbClr val="6B5097"/>
    <a:srgbClr val="87540F"/>
    <a:srgbClr val="6A420C"/>
    <a:srgbClr val="CC6600"/>
    <a:srgbClr val="67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AlBNDn8eJ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1" y="3054840"/>
            <a:ext cx="5250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Project </a:t>
            </a:r>
            <a:r>
              <a:rPr lang="ko-KR" altLang="en-US" sz="4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</a:t>
            </a:r>
            <a:endParaRPr lang="ko-KR" altLang="en-US" sz="4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2"/>
              <a:ext cx="2964355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AI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Project</a:t>
              </a:r>
              <a:endPara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D3199-E3CB-42B6-8BB1-1D42AAAE6805}"/>
              </a:ext>
            </a:extLst>
          </p:cNvPr>
          <p:cNvSpPr/>
          <p:nvPr/>
        </p:nvSpPr>
        <p:spPr>
          <a:xfrm>
            <a:off x="6491471" y="3757122"/>
            <a:ext cx="5250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고하은 </a:t>
            </a:r>
            <a:r>
              <a:rPr lang="ko-KR" altLang="en-US" sz="20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장선호</a:t>
            </a:r>
            <a:r>
              <a:rPr lang="ko-KR" altLang="en-US" sz="20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정종윤</a:t>
            </a:r>
            <a:endParaRPr lang="ko-KR" altLang="en-US" sz="2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742035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8035A8-F95F-4D45-99C1-36EF106F2B21}"/>
              </a:ext>
            </a:extLst>
          </p:cNvPr>
          <p:cNvSpPr/>
          <p:nvPr/>
        </p:nvSpPr>
        <p:spPr>
          <a:xfrm>
            <a:off x="388632" y="2786549"/>
            <a:ext cx="55394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최종 목표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AFD56D-8EF0-4570-A686-CC228B108536}"/>
              </a:ext>
            </a:extLst>
          </p:cNvPr>
          <p:cNvSpPr/>
          <p:nvPr/>
        </p:nvSpPr>
        <p:spPr>
          <a:xfrm>
            <a:off x="388632" y="3453050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머신 러닝을 통해 예술과 음악을 창조할 수 있는지 알아보는 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8220B87-04D1-4D76-B9A1-38F968139331}"/>
              </a:ext>
            </a:extLst>
          </p:cNvPr>
          <p:cNvSpPr/>
          <p:nvPr/>
        </p:nvSpPr>
        <p:spPr>
          <a:xfrm>
            <a:off x="388632" y="3903934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인간의 마음까지 움직일 수 있는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서사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만들어내는 것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ABFD9E-C646-40DE-941B-1F50DF009E8C}"/>
              </a:ext>
            </a:extLst>
          </p:cNvPr>
          <p:cNvSpPr/>
          <p:nvPr/>
        </p:nvSpPr>
        <p:spPr>
          <a:xfrm>
            <a:off x="1231014" y="4642573"/>
            <a:ext cx="94277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기쁘다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슬프다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무섭다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감정을 느낄 수 없는 기계가 인간을 웃거나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울게 만드는 예술 작품을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창작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있을지는 예상할 수 없음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C2D613D-CE11-4881-88E1-D8A239991268}"/>
              </a:ext>
            </a:extLst>
          </p:cNvPr>
          <p:cNvSpPr/>
          <p:nvPr/>
        </p:nvSpPr>
        <p:spPr>
          <a:xfrm>
            <a:off x="567430" y="4861485"/>
            <a:ext cx="625002" cy="4845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742035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hlinkClick r:id="rId6"/>
            <a:extLst>
              <a:ext uri="{FF2B5EF4-FFF2-40B4-BE49-F238E27FC236}">
                <a16:creationId xmlns:a16="http://schemas.microsoft.com/office/drawing/2014/main" id="{C6FD061C-E1A8-47C5-8527-5017B8B7F4AE}"/>
              </a:ext>
            </a:extLst>
          </p:cNvPr>
          <p:cNvSpPr/>
          <p:nvPr/>
        </p:nvSpPr>
        <p:spPr>
          <a:xfrm>
            <a:off x="434857" y="2847523"/>
            <a:ext cx="1145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https://www.youtube.com/watch?v=IAlBNDn8eJM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69920A9-9751-4ED0-95C0-4E3F6E4B1672}"/>
              </a:ext>
            </a:extLst>
          </p:cNvPr>
          <p:cNvSpPr/>
          <p:nvPr/>
        </p:nvSpPr>
        <p:spPr>
          <a:xfrm>
            <a:off x="388632" y="3453050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단순하고 뻔한 선율이기에 아직 갈 길이 먼 것으로 </a:t>
            </a:r>
            <a:r>
              <a:rPr lang="ko-KR" alt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느껴짐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8609E9-1417-48C6-B409-DDC1CB8740BA}"/>
              </a:ext>
            </a:extLst>
          </p:cNvPr>
          <p:cNvSpPr/>
          <p:nvPr/>
        </p:nvSpPr>
        <p:spPr>
          <a:xfrm>
            <a:off x="388632" y="4229628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댓글에서 사람들의 반응도 부정적인 것이 대부분</a:t>
            </a:r>
          </a:p>
        </p:txBody>
      </p:sp>
    </p:spTree>
    <p:extLst>
      <p:ext uri="{BB962C8B-B14F-4D97-AF65-F5344CB8AC3E}">
        <p14:creationId xmlns:p14="http://schemas.microsoft.com/office/powerpoint/2010/main" val="11722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742035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AFD56D-8EF0-4570-A686-CC228B108536}"/>
              </a:ext>
            </a:extLst>
          </p:cNvPr>
          <p:cNvSpPr/>
          <p:nvPr/>
        </p:nvSpPr>
        <p:spPr>
          <a:xfrm>
            <a:off x="388632" y="3459857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음악업계에는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유행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것이 존재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F50974-72AA-419E-B856-4D3BDEA607A3}"/>
              </a:ext>
            </a:extLst>
          </p:cNvPr>
          <p:cNvSpPr/>
          <p:nvPr/>
        </p:nvSpPr>
        <p:spPr>
          <a:xfrm>
            <a:off x="388632" y="2786549"/>
            <a:ext cx="55394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보완점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B24432-29CB-4139-9BD7-B5BCAF175800}"/>
              </a:ext>
            </a:extLst>
          </p:cNvPr>
          <p:cNvSpPr/>
          <p:nvPr/>
        </p:nvSpPr>
        <p:spPr>
          <a:xfrm>
            <a:off x="388632" y="5457858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트렌드는 학습시키는 것 자체가 어려움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0E80CB-BE07-42BB-A5E8-61A905C5D3BD}"/>
              </a:ext>
            </a:extLst>
          </p:cNvPr>
          <p:cNvSpPr/>
          <p:nvPr/>
        </p:nvSpPr>
        <p:spPr>
          <a:xfrm>
            <a:off x="388632" y="4458857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화음의 문제도 해결되지 않은 마젠타 프로젝트가 대중의 선호도를 반영한 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트렌드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것을 접목시킬 수 있을지 의문</a:t>
            </a:r>
          </a:p>
        </p:txBody>
      </p:sp>
    </p:spTree>
    <p:extLst>
      <p:ext uri="{BB962C8B-B14F-4D97-AF65-F5344CB8AC3E}">
        <p14:creationId xmlns:p14="http://schemas.microsoft.com/office/powerpoint/2010/main" val="25204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742035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F50974-72AA-419E-B856-4D3BDEA607A3}"/>
              </a:ext>
            </a:extLst>
          </p:cNvPr>
          <p:cNvSpPr/>
          <p:nvPr/>
        </p:nvSpPr>
        <p:spPr>
          <a:xfrm>
            <a:off x="388632" y="2786549"/>
            <a:ext cx="55394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해결방안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C0C912-9C74-478D-8F60-6A95F1E57E32}"/>
              </a:ext>
            </a:extLst>
          </p:cNvPr>
          <p:cNvSpPr/>
          <p:nvPr/>
        </p:nvSpPr>
        <p:spPr>
          <a:xfrm>
            <a:off x="388632" y="3459857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화성학에 관련된 정보를 학습시키거나 화음에 대한 유형을 학습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3813E6-56CD-40E6-955D-2584551FE73F}"/>
              </a:ext>
            </a:extLst>
          </p:cNvPr>
          <p:cNvSpPr/>
          <p:nvPr/>
        </p:nvSpPr>
        <p:spPr>
          <a:xfrm>
            <a:off x="388632" y="4215510"/>
            <a:ext cx="114557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트렌드의 반영에 대해선 숙제 요소</a:t>
            </a:r>
          </a:p>
        </p:txBody>
      </p:sp>
    </p:spTree>
    <p:extLst>
      <p:ext uri="{BB962C8B-B14F-4D97-AF65-F5344CB8AC3E}">
        <p14:creationId xmlns:p14="http://schemas.microsoft.com/office/powerpoint/2010/main" val="44531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152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jong yoon Jeong</cp:lastModifiedBy>
  <cp:revision>315</cp:revision>
  <dcterms:created xsi:type="dcterms:W3CDTF">2018-08-02T07:05:36Z</dcterms:created>
  <dcterms:modified xsi:type="dcterms:W3CDTF">2019-12-01T08:31:38Z</dcterms:modified>
</cp:coreProperties>
</file>