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8" r:id="rId11"/>
    <p:sldId id="267" r:id="rId12"/>
    <p:sldId id="261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38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6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3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6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7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6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6EAB63-B114-4F58-93FB-91C3AA1BE0D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54ED6C-4F52-4AE4-B04D-147A4049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Military, Healthcare &amp; Education Spending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Hanbyeol</a:t>
            </a:r>
            <a:r>
              <a:rPr lang="en-US" dirty="0" smtClean="0"/>
              <a:t> Choi</a:t>
            </a:r>
          </a:p>
          <a:p>
            <a:r>
              <a:rPr lang="en-US" dirty="0" smtClean="0"/>
              <a:t>Individual Project 1</a:t>
            </a:r>
          </a:p>
          <a:p>
            <a:r>
              <a:rPr lang="en-US" dirty="0" smtClean="0"/>
              <a:t>DATS 6401 – Visualization of Complex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Per Capita to GDP Per Capita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904206"/>
            <a:ext cx="66579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Per Capita to GDP Per Capita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7" y="2123281"/>
            <a:ext cx="6781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Healthcare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34" y="2166391"/>
            <a:ext cx="5787357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55" y="2175916"/>
            <a:ext cx="5787357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Education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16" y="2522612"/>
            <a:ext cx="5686065" cy="3550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46" y="2522612"/>
            <a:ext cx="5686065" cy="35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USA had the most spending in all education, healthcare and military</a:t>
            </a:r>
          </a:p>
          <a:p>
            <a:r>
              <a:rPr lang="en-US" dirty="0" smtClean="0"/>
              <a:t>All nations spent most on healthcare compared to education and military</a:t>
            </a:r>
            <a:endParaRPr lang="en-US" dirty="0"/>
          </a:p>
          <a:p>
            <a:r>
              <a:rPr lang="en-US" dirty="0" smtClean="0"/>
              <a:t>USA had the most per capita education and per capita healthcare spending while Saudi Arabia had the most per capita military spending in 2018</a:t>
            </a:r>
          </a:p>
          <a:p>
            <a:r>
              <a:rPr lang="en-US" dirty="0" smtClean="0"/>
              <a:t>Fastest growing country in education spending was USA with 43.15billion from 2011-2015. Japan spent the least with -32.42 billion from 2011-2015</a:t>
            </a:r>
          </a:p>
          <a:p>
            <a:pPr lvl="1"/>
            <a:r>
              <a:rPr lang="en-US" dirty="0" smtClean="0"/>
              <a:t>Based on percentage, Australia had the most increase (20.46%) and Russia with the least (-40.90%)</a:t>
            </a:r>
          </a:p>
          <a:p>
            <a:r>
              <a:rPr lang="en-US" dirty="0" smtClean="0"/>
              <a:t>Fastest growing country in healthcare spending was USA with 589billion from 2014-2018		                      United Kingdom spent the least with -20.13billion from 2014-2018</a:t>
            </a:r>
          </a:p>
          <a:p>
            <a:pPr lvl="1"/>
            <a:r>
              <a:rPr lang="en-US" dirty="0" smtClean="0"/>
              <a:t>Based on percentage, South Korea had the most increase (36.3%) and Turkey with the least (-21.25%)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was obtained from following sources:</a:t>
            </a:r>
          </a:p>
          <a:p>
            <a:pPr lvl="1"/>
            <a:r>
              <a:rPr lang="en-US" dirty="0"/>
              <a:t>SIPRI Military Expenditure Database</a:t>
            </a:r>
          </a:p>
          <a:p>
            <a:pPr lvl="1"/>
            <a:r>
              <a:rPr lang="en-US" dirty="0"/>
              <a:t>World Bank Open Data</a:t>
            </a:r>
          </a:p>
          <a:p>
            <a:r>
              <a:rPr lang="en-US" dirty="0" smtClean="0"/>
              <a:t>Analyzed at least top 10 nations from G-20</a:t>
            </a:r>
          </a:p>
          <a:p>
            <a:r>
              <a:rPr lang="en-US" dirty="0" smtClean="0"/>
              <a:t>Time frame of data:</a:t>
            </a:r>
          </a:p>
          <a:p>
            <a:pPr lvl="1"/>
            <a:r>
              <a:rPr lang="en-US" dirty="0" smtClean="0"/>
              <a:t>2011-2018</a:t>
            </a:r>
          </a:p>
          <a:p>
            <a:r>
              <a:rPr lang="en-US" dirty="0" smtClean="0"/>
              <a:t>Data cleaning was conducted through Python</a:t>
            </a:r>
          </a:p>
          <a:p>
            <a:r>
              <a:rPr lang="en-US" dirty="0" smtClean="0"/>
              <a:t>Data visualization was conducted through Google Visualization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spending data to that country’s GDP</a:t>
            </a:r>
          </a:p>
          <a:p>
            <a:r>
              <a:rPr lang="en-US" dirty="0" smtClean="0"/>
              <a:t>Compare the education and health to the overall military spending of the country</a:t>
            </a:r>
          </a:p>
          <a:p>
            <a:r>
              <a:rPr lang="en-US" dirty="0" smtClean="0"/>
              <a:t>Compare the per person education spending to the per person GDP</a:t>
            </a:r>
          </a:p>
          <a:p>
            <a:r>
              <a:rPr lang="en-US" dirty="0" smtClean="0"/>
              <a:t>Compare the per person healthcare spending to the per person GDP</a:t>
            </a:r>
          </a:p>
          <a:p>
            <a:r>
              <a:rPr lang="en-US" dirty="0" smtClean="0"/>
              <a:t>Compare the per person military spending to the per person GDP</a:t>
            </a:r>
          </a:p>
          <a:p>
            <a:r>
              <a:rPr lang="en-US" dirty="0" smtClean="0"/>
              <a:t>Identify the fastest growing countries in healthcare and educational spending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Spending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875631"/>
            <a:ext cx="7743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889919"/>
            <a:ext cx="7781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1894681"/>
            <a:ext cx="7753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Spending Data to Country’s GDP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880394"/>
            <a:ext cx="7800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 and Healthcare to Military Spending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875631"/>
            <a:ext cx="7734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Per Capita to GDP Per Capita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918494"/>
            <a:ext cx="6657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117</TotalTime>
  <Words>278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Slate</vt:lpstr>
      <vt:lpstr>Military, Healthcare &amp; Education Spending Analysis</vt:lpstr>
      <vt:lpstr>DATASET</vt:lpstr>
      <vt:lpstr>Purpose</vt:lpstr>
      <vt:lpstr>Education Spending</vt:lpstr>
      <vt:lpstr>Healthcare Spending</vt:lpstr>
      <vt:lpstr>Military Spending</vt:lpstr>
      <vt:lpstr>Spending Data to Country’s GDP</vt:lpstr>
      <vt:lpstr>Education and Healthcare to Military Spending</vt:lpstr>
      <vt:lpstr>Education Per Capita to GDP Per Capita</vt:lpstr>
      <vt:lpstr>Healthcare Per Capita to GDP Per Capita</vt:lpstr>
      <vt:lpstr>Military Per Capita to GDP Per Capita</vt:lpstr>
      <vt:lpstr>Change in Healthcare Spending</vt:lpstr>
      <vt:lpstr>Change in Education Spending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Military, Healthcare &amp; Education Spending Analysis</dc:title>
  <dc:creator>Student</dc:creator>
  <cp:lastModifiedBy>Student</cp:lastModifiedBy>
  <cp:revision>7</cp:revision>
  <dcterms:created xsi:type="dcterms:W3CDTF">2019-10-20T06:39:56Z</dcterms:created>
  <dcterms:modified xsi:type="dcterms:W3CDTF">2019-10-20T09:32:47Z</dcterms:modified>
</cp:coreProperties>
</file>