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DDC2-D5E3-4055-8A19-A5DBF107B0A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593E-2771-475A-9A02-2D5D4DAA0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DDC2-D5E3-4055-8A19-A5DBF107B0A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593E-2771-475A-9A02-2D5D4DAA0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80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DDC2-D5E3-4055-8A19-A5DBF107B0A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593E-2771-475A-9A02-2D5D4DAA0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5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DDC2-D5E3-4055-8A19-A5DBF107B0A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593E-2771-475A-9A02-2D5D4DAA0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23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DDC2-D5E3-4055-8A19-A5DBF107B0A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593E-2771-475A-9A02-2D5D4DAA0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2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DDC2-D5E3-4055-8A19-A5DBF107B0A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593E-2771-475A-9A02-2D5D4DAA0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40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DDC2-D5E3-4055-8A19-A5DBF107B0A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593E-2771-475A-9A02-2D5D4DAA0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DDC2-D5E3-4055-8A19-A5DBF107B0A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593E-2771-475A-9A02-2D5D4DAA0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5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DDC2-D5E3-4055-8A19-A5DBF107B0A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593E-2771-475A-9A02-2D5D4DAA0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1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DDC2-D5E3-4055-8A19-A5DBF107B0A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593E-2771-475A-9A02-2D5D4DAA0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06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DDC2-D5E3-4055-8A19-A5DBF107B0A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593E-2771-475A-9A02-2D5D4DAA0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7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CDDC2-D5E3-4055-8A19-A5DBF107B0A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D593E-2771-475A-9A02-2D5D4DAA0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7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79717" y="1677091"/>
            <a:ext cx="7090756" cy="5079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3230" y="1643839"/>
            <a:ext cx="1950720" cy="5079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6241" y="1677092"/>
            <a:ext cx="1950720" cy="5079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6241" y="546579"/>
            <a:ext cx="9274233" cy="1001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722" y="829752"/>
            <a:ext cx="7333861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오늘의 </a:t>
            </a:r>
            <a:r>
              <a:rPr lang="ko-KR" altLang="en-US" dirty="0" err="1" smtClean="0"/>
              <a:t>긍정확언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903230" y="546579"/>
            <a:ext cx="1950720" cy="1001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98739" y="546579"/>
            <a:ext cx="1759701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 :  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02417" y="854356"/>
            <a:ext cx="1759701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PW :  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02417" y="1169827"/>
            <a:ext cx="766583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회원가입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769000" y="1215993"/>
            <a:ext cx="993117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비번찾기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456268" y="1747943"/>
            <a:ext cx="1830666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 일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63257" y="1733215"/>
            <a:ext cx="1830666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할</a:t>
            </a:r>
            <a:r>
              <a:rPr lang="ko-KR" altLang="en-US" dirty="0" smtClean="0"/>
              <a:t> 일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44204" y="822824"/>
            <a:ext cx="1194236" cy="400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나만의 </a:t>
            </a:r>
            <a:r>
              <a:rPr lang="ko-KR" altLang="en-US" sz="1000" dirty="0" err="1" smtClean="0"/>
              <a:t>긍정확언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추가하기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392563" y="93974"/>
            <a:ext cx="11461387" cy="452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1722" y="160316"/>
            <a:ext cx="7333861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수고했어 오늘도 ★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9963258" y="2135165"/>
            <a:ext cx="1830666" cy="369332"/>
            <a:chOff x="456268" y="2175936"/>
            <a:chExt cx="1830666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456268" y="2175936"/>
              <a:ext cx="1830666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1582" y="2214103"/>
              <a:ext cx="262189" cy="2734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9963258" y="2575322"/>
            <a:ext cx="1830666" cy="369332"/>
            <a:chOff x="456268" y="2175936"/>
            <a:chExt cx="1830666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456268" y="2175936"/>
              <a:ext cx="1830666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2" name="타원 41"/>
            <p:cNvSpPr/>
            <p:nvPr/>
          </p:nvSpPr>
          <p:spPr>
            <a:xfrm>
              <a:off x="521582" y="2214103"/>
              <a:ext cx="262189" cy="2734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963258" y="2982821"/>
            <a:ext cx="1830666" cy="369332"/>
            <a:chOff x="456268" y="2175936"/>
            <a:chExt cx="1830666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456268" y="2175936"/>
              <a:ext cx="1830666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521582" y="2214103"/>
              <a:ext cx="262189" cy="2734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9963258" y="3417210"/>
            <a:ext cx="1830666" cy="369332"/>
            <a:chOff x="456268" y="2175936"/>
            <a:chExt cx="1830666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456268" y="2175936"/>
              <a:ext cx="1830666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521582" y="2214103"/>
              <a:ext cx="262189" cy="2734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9963258" y="3858778"/>
            <a:ext cx="1830666" cy="369332"/>
            <a:chOff x="456268" y="2175936"/>
            <a:chExt cx="1830666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456268" y="2175936"/>
              <a:ext cx="1830666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521582" y="2214103"/>
              <a:ext cx="262189" cy="2734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0365406" y="2205047"/>
            <a:ext cx="1488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체크하면 한 일로 이동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456268" y="2173332"/>
            <a:ext cx="1830666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</a:t>
            </a:r>
            <a:r>
              <a:rPr lang="ko-KR" altLang="en-US" sz="1600" dirty="0" smtClean="0"/>
              <a:t>한 일 추가하기</a:t>
            </a:r>
            <a:endParaRPr lang="ko-KR" altLang="en-US" sz="1600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2579717" y="2613489"/>
            <a:ext cx="7090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66319" y="1816570"/>
            <a:ext cx="1101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5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8378809" y="1737912"/>
            <a:ext cx="1259631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보기 옵션</a:t>
            </a:r>
            <a:endParaRPr lang="en-US" altLang="ko-KR" dirty="0" smtClean="0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78281"/>
              </p:ext>
            </p:extLst>
          </p:nvPr>
        </p:nvGraphicFramePr>
        <p:xfrm>
          <a:off x="2750588" y="2742032"/>
          <a:ext cx="6710655" cy="375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665">
                  <a:extLst>
                    <a:ext uri="{9D8B030D-6E8A-4147-A177-3AD203B41FA5}">
                      <a16:colId xmlns:a16="http://schemas.microsoft.com/office/drawing/2014/main" val="3225953858"/>
                    </a:ext>
                  </a:extLst>
                </a:gridCol>
                <a:gridCol w="958665">
                  <a:extLst>
                    <a:ext uri="{9D8B030D-6E8A-4147-A177-3AD203B41FA5}">
                      <a16:colId xmlns:a16="http://schemas.microsoft.com/office/drawing/2014/main" val="2892629435"/>
                    </a:ext>
                  </a:extLst>
                </a:gridCol>
                <a:gridCol w="958665">
                  <a:extLst>
                    <a:ext uri="{9D8B030D-6E8A-4147-A177-3AD203B41FA5}">
                      <a16:colId xmlns:a16="http://schemas.microsoft.com/office/drawing/2014/main" val="4247149055"/>
                    </a:ext>
                  </a:extLst>
                </a:gridCol>
                <a:gridCol w="958665">
                  <a:extLst>
                    <a:ext uri="{9D8B030D-6E8A-4147-A177-3AD203B41FA5}">
                      <a16:colId xmlns:a16="http://schemas.microsoft.com/office/drawing/2014/main" val="3959787665"/>
                    </a:ext>
                  </a:extLst>
                </a:gridCol>
                <a:gridCol w="958665">
                  <a:extLst>
                    <a:ext uri="{9D8B030D-6E8A-4147-A177-3AD203B41FA5}">
                      <a16:colId xmlns:a16="http://schemas.microsoft.com/office/drawing/2014/main" val="1670522667"/>
                    </a:ext>
                  </a:extLst>
                </a:gridCol>
                <a:gridCol w="958665">
                  <a:extLst>
                    <a:ext uri="{9D8B030D-6E8A-4147-A177-3AD203B41FA5}">
                      <a16:colId xmlns:a16="http://schemas.microsoft.com/office/drawing/2014/main" val="711179130"/>
                    </a:ext>
                  </a:extLst>
                </a:gridCol>
                <a:gridCol w="958665">
                  <a:extLst>
                    <a:ext uri="{9D8B030D-6E8A-4147-A177-3AD203B41FA5}">
                      <a16:colId xmlns:a16="http://schemas.microsoft.com/office/drawing/2014/main" val="1493001454"/>
                    </a:ext>
                  </a:extLst>
                </a:gridCol>
              </a:tblGrid>
              <a:tr h="625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76465"/>
                  </a:ext>
                </a:extLst>
              </a:tr>
              <a:tr h="6253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41430"/>
                  </a:ext>
                </a:extLst>
              </a:tr>
              <a:tr h="625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94199"/>
                  </a:ext>
                </a:extLst>
              </a:tr>
              <a:tr h="625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257121"/>
                  </a:ext>
                </a:extLst>
              </a:tr>
              <a:tr h="625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38788"/>
                  </a:ext>
                </a:extLst>
              </a:tr>
              <a:tr h="625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592012"/>
                  </a:ext>
                </a:extLst>
              </a:tr>
            </a:tbl>
          </a:graphicData>
        </a:graphic>
      </p:graphicFrame>
      <p:sp>
        <p:nvSpPr>
          <p:cNvPr id="61" name="실행 단추: 뒤로 또는 이전 60">
            <a:hlinkClick r:id="" action="ppaction://noaction" highlightClick="1"/>
          </p:cNvPr>
          <p:cNvSpPr/>
          <p:nvPr/>
        </p:nvSpPr>
        <p:spPr>
          <a:xfrm>
            <a:off x="5178490" y="1903445"/>
            <a:ext cx="419877" cy="4979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실행 단추: 앞으로 또는 다음 61">
            <a:hlinkClick r:id="" action="ppaction://noaction" highlightClick="1"/>
          </p:cNvPr>
          <p:cNvSpPr/>
          <p:nvPr/>
        </p:nvSpPr>
        <p:spPr>
          <a:xfrm>
            <a:off x="6671388" y="1903445"/>
            <a:ext cx="475861" cy="4979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85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9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73</Words>
  <Application>Microsoft Office PowerPoint</Application>
  <PresentationFormat>와이드스크린</PresentationFormat>
  <Paragraphs>52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2024-04-24T04:09:48Z</dcterms:created>
  <dcterms:modified xsi:type="dcterms:W3CDTF">2024-04-25T02:38:53Z</dcterms:modified>
</cp:coreProperties>
</file>