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2B31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02" autoAdjust="0"/>
  </p:normalViewPr>
  <p:slideViewPr>
    <p:cSldViewPr snapToGrid="0">
      <p:cViewPr varScale="1">
        <p:scale>
          <a:sx n="77" d="100"/>
          <a:sy n="77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A66E4-8713-4D79-AE21-7C1ADB3BE8DE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E8C65-2090-4C98-B5A1-C24D1795E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6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06339" y="6390525"/>
            <a:ext cx="903270" cy="29970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517" y="6284854"/>
            <a:ext cx="2540579" cy="508116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-215757" y="133564"/>
            <a:ext cx="534256" cy="400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339255" y="149244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SEO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2215177" y="149244"/>
            <a:ext cx="34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87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DDBC-E271-406B-803E-993BC40830EC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2D31-7BBF-417B-BF5D-5F74EF6FA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78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DDBC-E271-406B-803E-993BC40830EC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2D31-7BBF-417B-BF5D-5F74EF6FA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32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DDBC-E271-406B-803E-993BC40830EC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2D31-7BBF-417B-BF5D-5F74EF6FA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66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DDBC-E271-406B-803E-993BC40830EC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2D31-7BBF-417B-BF5D-5F74EF6FA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55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DDBC-E271-406B-803E-993BC40830EC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2D31-7BBF-417B-BF5D-5F74EF6FA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06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DDBC-E271-406B-803E-993BC40830EC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2D31-7BBF-417B-BF5D-5F74EF6FA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59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DDBC-E271-406B-803E-993BC40830EC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2D31-7BBF-417B-BF5D-5F74EF6FA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78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DDBC-E271-406B-803E-993BC40830EC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2D31-7BBF-417B-BF5D-5F74EF6FA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6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DDBC-E271-406B-803E-993BC40830EC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2D31-7BBF-417B-BF5D-5F74EF6FA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28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DDBC-E271-406B-803E-993BC40830EC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2D31-7BBF-417B-BF5D-5F74EF6FA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80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0DDBC-E271-406B-803E-993BC40830EC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72D31-7BBF-417B-BF5D-5F74EF6FA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52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53668" y="16328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70AD47"/>
                </a:solidFill>
              </a:rPr>
              <a:t>页面验收标准</a:t>
            </a:r>
            <a:endParaRPr lang="zh-CN" altLang="en-US" b="1" dirty="0">
              <a:solidFill>
                <a:srgbClr val="70AD4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12190" y="889844"/>
            <a:ext cx="816762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是否具有可读性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TDK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是否写对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标签是否用对 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标签要用在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源代码中的图片是否已经压缩（禁止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页面是图片是否延迟加载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页面的图片是否是动态尺寸（不能直接显示原图）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信息是否都完善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分享相关的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信息是否已经添加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生产的时候通过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Google Page Insights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进行分析，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分一下需要立即优化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23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90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68</cp:revision>
  <dcterms:created xsi:type="dcterms:W3CDTF">2018-11-06T00:57:41Z</dcterms:created>
  <dcterms:modified xsi:type="dcterms:W3CDTF">2018-11-14T08:49:41Z</dcterms:modified>
</cp:coreProperties>
</file>