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u-qiang Li" initials="HL" lastIdx="1" clrIdx="0">
    <p:extLst>
      <p:ext uri="{19B8F6BF-5375-455C-9EA6-DF929625EA0E}">
        <p15:presenceInfo xmlns:p15="http://schemas.microsoft.com/office/powerpoint/2012/main" userId="f9804852ba966f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607" autoAdjust="0"/>
  </p:normalViewPr>
  <p:slideViewPr>
    <p:cSldViewPr snapToGrid="0">
      <p:cViewPr varScale="1">
        <p:scale>
          <a:sx n="92" d="100"/>
          <a:sy n="92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3C1C3-7CA2-4283-B0B4-FE51EB47EB1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ED134-2375-4B66-B2F3-82B6D645F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7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7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4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1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4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BF9B-0FE4-4BB1-9F3F-F3ED355F42A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137161" y="2436821"/>
            <a:ext cx="1210962" cy="1173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Eureka</a:t>
            </a:r>
          </a:p>
          <a:p>
            <a:pPr algn="ctr"/>
            <a:r>
              <a:rPr lang="en-US" altLang="zh-CN" sz="1100" dirty="0" smtClean="0"/>
              <a:t>Kafka</a:t>
            </a:r>
          </a:p>
          <a:p>
            <a:pPr algn="ctr"/>
            <a:r>
              <a:rPr lang="en-US" altLang="zh-CN" sz="1100" dirty="0"/>
              <a:t>ELK</a:t>
            </a:r>
            <a:endParaRPr lang="zh-CN" altLang="en-US" sz="1100" dirty="0"/>
          </a:p>
        </p:txBody>
      </p:sp>
      <p:sp>
        <p:nvSpPr>
          <p:cNvPr id="3" name="椭圆 2"/>
          <p:cNvSpPr/>
          <p:nvPr/>
        </p:nvSpPr>
        <p:spPr>
          <a:xfrm>
            <a:off x="5113788" y="4198771"/>
            <a:ext cx="1499041" cy="368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Comments</a:t>
            </a:r>
            <a:endParaRPr lang="zh-CN" altLang="en-US" sz="1200" dirty="0"/>
          </a:p>
        </p:txBody>
      </p:sp>
      <p:sp>
        <p:nvSpPr>
          <p:cNvPr id="4" name="椭圆 3"/>
          <p:cNvSpPr/>
          <p:nvPr/>
        </p:nvSpPr>
        <p:spPr>
          <a:xfrm>
            <a:off x="6543192" y="3289801"/>
            <a:ext cx="1184661" cy="2778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服务管理中心</a:t>
            </a:r>
            <a:endParaRPr lang="zh-CN" alt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5067757" y="1694521"/>
            <a:ext cx="1405058" cy="327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File-service</a:t>
            </a:r>
            <a:endParaRPr lang="zh-CN" altLang="en-US" sz="1200" dirty="0"/>
          </a:p>
        </p:txBody>
      </p:sp>
      <p:sp>
        <p:nvSpPr>
          <p:cNvPr id="7" name="椭圆 6"/>
          <p:cNvSpPr/>
          <p:nvPr/>
        </p:nvSpPr>
        <p:spPr>
          <a:xfrm>
            <a:off x="4028123" y="2430471"/>
            <a:ext cx="815547" cy="4349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EDM</a:t>
            </a:r>
            <a:endParaRPr lang="zh-CN" altLang="en-US" sz="1200" dirty="0"/>
          </a:p>
        </p:txBody>
      </p:sp>
      <p:sp>
        <p:nvSpPr>
          <p:cNvPr id="8" name="椭圆 7"/>
          <p:cNvSpPr/>
          <p:nvPr/>
        </p:nvSpPr>
        <p:spPr>
          <a:xfrm>
            <a:off x="4119805" y="3719940"/>
            <a:ext cx="1283092" cy="4048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Messenger</a:t>
            </a:r>
            <a:endParaRPr lang="zh-CN" altLang="en-US" sz="1200" dirty="0"/>
          </a:p>
        </p:txBody>
      </p:sp>
      <p:sp>
        <p:nvSpPr>
          <p:cNvPr id="22" name="TextBox 71">
            <a:extLst>
              <a:ext uri="{FF2B5EF4-FFF2-40B4-BE49-F238E27FC236}">
                <a16:creationId xmlns:a16="http://schemas.microsoft.com/office/drawing/2014/main" xmlns="" id="{F652ED52-67A4-4A9C-B934-89F1D099EB26}"/>
              </a:ext>
            </a:extLst>
          </p:cNvPr>
          <p:cNvSpPr txBox="1"/>
          <p:nvPr/>
        </p:nvSpPr>
        <p:spPr>
          <a:xfrm>
            <a:off x="220493" y="6453293"/>
            <a:ext cx="1435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b="1" dirty="0">
                <a:latin typeface="HP Simplified" pitchFamily="34" charset="0"/>
                <a:cs typeface="HP Simplified" pitchFamily="34" charset="0"/>
              </a:rPr>
              <a:t>Legend</a:t>
            </a:r>
            <a:r>
              <a:rPr lang="zh-CN" altLang="en-US" sz="1200" b="1" dirty="0">
                <a:latin typeface="HP Simplified" pitchFamily="34" charset="0"/>
                <a:cs typeface="HP Simplified" pitchFamily="34" charset="0"/>
              </a:rPr>
              <a:t>：</a:t>
            </a:r>
            <a:endParaRPr lang="en-US" sz="1200" b="1" dirty="0"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87585" y="6537951"/>
            <a:ext cx="1011586" cy="2846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基础</a:t>
            </a:r>
            <a:r>
              <a:rPr lang="zh-CN" altLang="en-US" sz="1200" dirty="0" smtClean="0"/>
              <a:t>微</a:t>
            </a:r>
            <a:r>
              <a:rPr lang="zh-CN" altLang="en-US" sz="1200" dirty="0"/>
              <a:t>服务</a:t>
            </a:r>
          </a:p>
        </p:txBody>
      </p:sp>
      <p:sp>
        <p:nvSpPr>
          <p:cNvPr id="36" name="椭圆 35"/>
          <p:cNvSpPr/>
          <p:nvPr/>
        </p:nvSpPr>
        <p:spPr>
          <a:xfrm>
            <a:off x="2619958" y="6448309"/>
            <a:ext cx="718975" cy="387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组件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89935" y="46211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Micro-services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4832341" y="2646832"/>
            <a:ext cx="470832" cy="39225"/>
          </a:xfrm>
          <a:prstGeom prst="curvedConnector4">
            <a:avLst>
              <a:gd name="adj1" fmla="val 35344"/>
              <a:gd name="adj2" fmla="val 2599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4"/>
            <a:endCxn id="2" idx="0"/>
          </p:cNvCxnSpPr>
          <p:nvPr/>
        </p:nvCxnSpPr>
        <p:spPr>
          <a:xfrm rot="5400000">
            <a:off x="5548948" y="2215482"/>
            <a:ext cx="415033" cy="2764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2" idx="4"/>
          </p:cNvCxnSpPr>
          <p:nvPr/>
        </p:nvCxnSpPr>
        <p:spPr>
          <a:xfrm rot="16200000" flipV="1">
            <a:off x="5509259" y="3844097"/>
            <a:ext cx="578203" cy="11143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4" idx="2"/>
            <a:endCxn id="2" idx="5"/>
          </p:cNvCxnSpPr>
          <p:nvPr/>
        </p:nvCxnSpPr>
        <p:spPr>
          <a:xfrm rot="10800000" flipV="1">
            <a:off x="6170782" y="3428746"/>
            <a:ext cx="372410" cy="10053"/>
          </a:xfrm>
          <a:prstGeom prst="curvedConnector4">
            <a:avLst>
              <a:gd name="adj1" fmla="val 26190"/>
              <a:gd name="adj2" fmla="val 8564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0"/>
            <a:endCxn id="2" idx="3"/>
          </p:cNvCxnSpPr>
          <p:nvPr/>
        </p:nvCxnSpPr>
        <p:spPr>
          <a:xfrm rot="5400000" flipH="1" flipV="1">
            <a:off x="4897356" y="3302795"/>
            <a:ext cx="281140" cy="55315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703882" y="1110114"/>
            <a:ext cx="4090219" cy="382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9235554" y="2728398"/>
            <a:ext cx="1016428" cy="2740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API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Gateway</a:t>
            </a:r>
          </a:p>
        </p:txBody>
      </p:sp>
      <p:cxnSp>
        <p:nvCxnSpPr>
          <p:cNvPr id="40" name="曲线连接符 39"/>
          <p:cNvCxnSpPr>
            <a:stCxn id="38" idx="1"/>
            <a:endCxn id="2" idx="6"/>
          </p:cNvCxnSpPr>
          <p:nvPr/>
        </p:nvCxnSpPr>
        <p:spPr>
          <a:xfrm rot="10800000" flipV="1">
            <a:off x="6348124" y="2865447"/>
            <a:ext cx="2887431" cy="15832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678928" y="2508242"/>
            <a:ext cx="746334" cy="264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IQ-Web</a:t>
            </a:r>
          </a:p>
        </p:txBody>
      </p:sp>
      <p:cxnSp>
        <p:nvCxnSpPr>
          <p:cNvPr id="45" name="曲线连接符 44"/>
          <p:cNvCxnSpPr>
            <a:stCxn id="43" idx="3"/>
            <a:endCxn id="2" idx="2"/>
          </p:cNvCxnSpPr>
          <p:nvPr/>
        </p:nvCxnSpPr>
        <p:spPr>
          <a:xfrm>
            <a:off x="2425262" y="2640277"/>
            <a:ext cx="2711899" cy="38349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3705810" y="6557173"/>
            <a:ext cx="1211321" cy="2783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Edge System</a:t>
            </a:r>
          </a:p>
        </p:txBody>
      </p:sp>
      <p:sp>
        <p:nvSpPr>
          <p:cNvPr id="58" name="椭圆 57"/>
          <p:cNvSpPr/>
          <p:nvPr/>
        </p:nvSpPr>
        <p:spPr>
          <a:xfrm>
            <a:off x="2035277" y="68826"/>
            <a:ext cx="7708491" cy="6105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Group 126">
            <a:extLst>
              <a:ext uri="{FF2B5EF4-FFF2-40B4-BE49-F238E27FC236}">
                <a16:creationId xmlns:a16="http://schemas.microsoft.com/office/drawing/2014/main" xmlns="" id="{199F2FDB-C5CB-4ADA-B324-DDDD708B4719}"/>
              </a:ext>
            </a:extLst>
          </p:cNvPr>
          <p:cNvGrpSpPr/>
          <p:nvPr/>
        </p:nvGrpSpPr>
        <p:grpSpPr>
          <a:xfrm>
            <a:off x="74500" y="2696575"/>
            <a:ext cx="1489334" cy="944872"/>
            <a:chOff x="1449676" y="1290706"/>
            <a:chExt cx="1861479" cy="1280029"/>
          </a:xfrm>
        </p:grpSpPr>
        <p:pic>
          <p:nvPicPr>
            <p:cNvPr id="66" name="图片 6">
              <a:extLst>
                <a:ext uri="{FF2B5EF4-FFF2-40B4-BE49-F238E27FC236}">
                  <a16:creationId xmlns:a16="http://schemas.microsoft.com/office/drawing/2014/main" xmlns="" id="{46DF0E5B-4942-450C-8DCE-6F23F13B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491" y="1290706"/>
              <a:ext cx="755664" cy="755664"/>
            </a:xfrm>
            <a:prstGeom prst="rect">
              <a:avLst/>
            </a:prstGeom>
          </p:spPr>
        </p:pic>
        <p:sp>
          <p:nvSpPr>
            <p:cNvPr id="67" name="TextBox 71">
              <a:extLst>
                <a:ext uri="{FF2B5EF4-FFF2-40B4-BE49-F238E27FC236}">
                  <a16:creationId xmlns:a16="http://schemas.microsoft.com/office/drawing/2014/main" xmlns="" id="{051C855B-8DC3-4CB8-8EE7-F0B08EBE887C}"/>
                </a:ext>
              </a:extLst>
            </p:cNvPr>
            <p:cNvSpPr txBox="1"/>
            <p:nvPr/>
          </p:nvSpPr>
          <p:spPr>
            <a:xfrm>
              <a:off x="1449676" y="1319889"/>
              <a:ext cx="1466573" cy="12508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algn="ctr" defTabSz="430213">
                <a:spcAft>
                  <a:spcPts val="400"/>
                </a:spcAft>
                <a:buSzPct val="100000"/>
              </a:pPr>
              <a:r>
                <a:rPr lang="en-US" altLang="zh-CN" sz="1100" dirty="0" smtClean="0">
                  <a:latin typeface="HP Simplified" pitchFamily="34" charset="0"/>
                  <a:cs typeface="HP Simplified" pitchFamily="34" charset="0"/>
                </a:rPr>
                <a:t>Buyer</a:t>
              </a:r>
            </a:p>
            <a:p>
              <a:pPr marL="0" algn="ctr" defTabSz="430213">
                <a:spcAft>
                  <a:spcPts val="400"/>
                </a:spcAft>
                <a:buSzPct val="100000"/>
              </a:pPr>
              <a:r>
                <a:rPr lang="en-US" altLang="zh-CN" sz="1100" dirty="0" smtClean="0">
                  <a:latin typeface="HP Simplified" pitchFamily="34" charset="0"/>
                  <a:cs typeface="HP Simplified" pitchFamily="34" charset="0"/>
                </a:rPr>
                <a:t>/ Supplier</a:t>
              </a:r>
            </a:p>
            <a:p>
              <a:pPr marL="0" algn="ctr" defTabSz="430213">
                <a:spcAft>
                  <a:spcPts val="400"/>
                </a:spcAft>
                <a:buSzPct val="100000"/>
              </a:pPr>
              <a:r>
                <a:rPr lang="en-US" altLang="zh-CN" sz="1100" dirty="0" smtClean="0">
                  <a:latin typeface="HP Simplified" pitchFamily="34" charset="0"/>
                  <a:cs typeface="HP Simplified" pitchFamily="34" charset="0"/>
                </a:rPr>
                <a:t>Via Web</a:t>
              </a:r>
              <a:endParaRPr lang="en-US" altLang="zh-CN" sz="1100" dirty="0">
                <a:latin typeface="HP Simplified" pitchFamily="34" charset="0"/>
                <a:cs typeface="HP Simplified" pitchFamily="34" charset="0"/>
              </a:endParaRPr>
            </a:p>
            <a:p>
              <a:pPr marL="0" algn="ctr" defTabSz="430213">
                <a:spcAft>
                  <a:spcPts val="400"/>
                </a:spcAft>
                <a:buSzPct val="100000"/>
              </a:pPr>
              <a:endParaRPr lang="en-US" altLang="zh-CN" sz="1100" dirty="0">
                <a:latin typeface="HP Simplified" pitchFamily="34" charset="0"/>
                <a:cs typeface="HP Simplified" pitchFamily="34" charset="0"/>
              </a:endParaRPr>
            </a:p>
          </p:txBody>
        </p:sp>
      </p:grpSp>
      <p:cxnSp>
        <p:nvCxnSpPr>
          <p:cNvPr id="69" name="曲线连接符 68"/>
          <p:cNvCxnSpPr>
            <a:stCxn id="66" idx="3"/>
            <a:endCxn id="43" idx="1"/>
          </p:cNvCxnSpPr>
          <p:nvPr/>
        </p:nvCxnSpPr>
        <p:spPr>
          <a:xfrm flipV="1">
            <a:off x="1563834" y="2640277"/>
            <a:ext cx="115094" cy="3352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E2DB722D-4434-43BF-8B25-C45BE25AA6EB}"/>
              </a:ext>
            </a:extLst>
          </p:cNvPr>
          <p:cNvGrpSpPr/>
          <p:nvPr/>
        </p:nvGrpSpPr>
        <p:grpSpPr>
          <a:xfrm>
            <a:off x="10342899" y="2318457"/>
            <a:ext cx="1188141" cy="910611"/>
            <a:chOff x="325938" y="2052280"/>
            <a:chExt cx="1188141" cy="910611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36" y="2497856"/>
              <a:ext cx="604193" cy="465035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25938" y="2052280"/>
              <a:ext cx="1188141" cy="482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algn="ctr" defTabSz="430213">
                <a:spcAft>
                  <a:spcPts val="400"/>
                </a:spcAft>
                <a:buSzPct val="100000"/>
              </a:pPr>
              <a:r>
                <a:rPr lang="en-US" altLang="zh-CN" sz="1100" dirty="0">
                  <a:latin typeface="HP Simplified" pitchFamily="34" charset="0"/>
                  <a:cs typeface="HP Simplified" pitchFamily="34" charset="0"/>
                </a:rPr>
                <a:t>Buyer</a:t>
              </a:r>
            </a:p>
            <a:p>
              <a:pPr marL="0" algn="ctr" defTabSz="430213">
                <a:spcAft>
                  <a:spcPts val="400"/>
                </a:spcAft>
                <a:buSzPct val="100000"/>
              </a:pPr>
              <a:r>
                <a:rPr lang="en-US" altLang="zh-CN" sz="1100" dirty="0">
                  <a:latin typeface="HP Simplified" pitchFamily="34" charset="0"/>
                  <a:cs typeface="HP Simplified" pitchFamily="34" charset="0"/>
                </a:rPr>
                <a:t>&lt;via Mobile App&gt;</a:t>
              </a:r>
            </a:p>
          </p:txBody>
        </p:sp>
      </p:grpSp>
      <p:cxnSp>
        <p:nvCxnSpPr>
          <p:cNvPr id="74" name="曲线连接符 73"/>
          <p:cNvCxnSpPr>
            <a:stCxn id="38" idx="3"/>
            <a:endCxn id="71" idx="1"/>
          </p:cNvCxnSpPr>
          <p:nvPr/>
        </p:nvCxnSpPr>
        <p:spPr>
          <a:xfrm>
            <a:off x="10251982" y="2865447"/>
            <a:ext cx="414215" cy="13110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6158210" y="2176600"/>
            <a:ext cx="1405058" cy="327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客</a:t>
            </a:r>
            <a:r>
              <a:rPr lang="zh-CN" altLang="en-US" sz="1200" dirty="0" smtClean="0"/>
              <a:t>服服务</a:t>
            </a:r>
            <a:endParaRPr lang="zh-CN" altLang="en-US" sz="1200" dirty="0"/>
          </a:p>
        </p:txBody>
      </p:sp>
      <p:cxnSp>
        <p:nvCxnSpPr>
          <p:cNvPr id="60" name="曲线连接符 59"/>
          <p:cNvCxnSpPr>
            <a:stCxn id="2" idx="7"/>
            <a:endCxn id="68" idx="3"/>
          </p:cNvCxnSpPr>
          <p:nvPr/>
        </p:nvCxnSpPr>
        <p:spPr>
          <a:xfrm rot="5400000" flipH="1" flipV="1">
            <a:off x="6190982" y="2435740"/>
            <a:ext cx="152794" cy="193194"/>
          </a:xfrm>
          <a:prstGeom prst="curvedConnector5">
            <a:avLst>
              <a:gd name="adj1" fmla="val 33783"/>
              <a:gd name="adj2" fmla="val 60431"/>
              <a:gd name="adj3" fmla="val -49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932903" y="646782"/>
            <a:ext cx="899438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PLM</a:t>
            </a:r>
            <a:endParaRPr lang="zh-CN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5137161" y="625599"/>
            <a:ext cx="899438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OMS</a:t>
            </a:r>
            <a:endParaRPr lang="zh-CN" altLang="en-US" sz="1600" dirty="0"/>
          </a:p>
        </p:txBody>
      </p:sp>
      <p:sp>
        <p:nvSpPr>
          <p:cNvPr id="78" name="矩形 77"/>
          <p:cNvSpPr/>
          <p:nvPr/>
        </p:nvSpPr>
        <p:spPr>
          <a:xfrm>
            <a:off x="6392948" y="633284"/>
            <a:ext cx="899438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SLM</a:t>
            </a:r>
            <a:endParaRPr lang="zh-CN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3331492" y="1135613"/>
            <a:ext cx="899438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HR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6894663" y="1055602"/>
            <a:ext cx="899438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SRM</a:t>
            </a:r>
            <a:endParaRPr lang="zh-CN" altLang="en-US" sz="1600" dirty="0"/>
          </a:p>
        </p:txBody>
      </p:sp>
      <p:sp>
        <p:nvSpPr>
          <p:cNvPr id="81" name="矩形 80"/>
          <p:cNvSpPr/>
          <p:nvPr/>
        </p:nvSpPr>
        <p:spPr>
          <a:xfrm>
            <a:off x="7468438" y="1509515"/>
            <a:ext cx="899438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Social</a:t>
            </a:r>
            <a:endParaRPr lang="zh-CN" altLang="en-US" sz="1600" dirty="0"/>
          </a:p>
        </p:txBody>
      </p:sp>
      <p:sp>
        <p:nvSpPr>
          <p:cNvPr id="82" name="矩形 81"/>
          <p:cNvSpPr/>
          <p:nvPr/>
        </p:nvSpPr>
        <p:spPr>
          <a:xfrm>
            <a:off x="2619958" y="1591735"/>
            <a:ext cx="1396196" cy="248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Subscription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403557" y="3155802"/>
            <a:ext cx="927935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CMS</a:t>
            </a:r>
            <a:endParaRPr lang="zh-CN" altLang="en-US" sz="1600" dirty="0"/>
          </a:p>
        </p:txBody>
      </p:sp>
      <p:sp>
        <p:nvSpPr>
          <p:cNvPr id="84" name="矩形 83"/>
          <p:cNvSpPr/>
          <p:nvPr/>
        </p:nvSpPr>
        <p:spPr>
          <a:xfrm>
            <a:off x="2492181" y="3662805"/>
            <a:ext cx="1060005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会员中心</a:t>
            </a:r>
            <a:endParaRPr lang="zh-CN" altLang="en-US" sz="1600" dirty="0"/>
          </a:p>
        </p:txBody>
      </p:sp>
      <p:sp>
        <p:nvSpPr>
          <p:cNvPr id="85" name="矩形 84"/>
          <p:cNvSpPr/>
          <p:nvPr/>
        </p:nvSpPr>
        <p:spPr>
          <a:xfrm>
            <a:off x="2781453" y="4378399"/>
            <a:ext cx="1021447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企业中心</a:t>
            </a:r>
            <a:endParaRPr lang="zh-CN" altLang="en-US" sz="1600" dirty="0"/>
          </a:p>
        </p:txBody>
      </p:sp>
      <p:sp>
        <p:nvSpPr>
          <p:cNvPr id="86" name="矩形 85"/>
          <p:cNvSpPr/>
          <p:nvPr/>
        </p:nvSpPr>
        <p:spPr>
          <a:xfrm>
            <a:off x="3552186" y="4949634"/>
            <a:ext cx="927935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集采</a:t>
            </a:r>
            <a:endParaRPr lang="zh-CN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3802900" y="5380742"/>
            <a:ext cx="2590048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Quotation-Subscription</a:t>
            </a:r>
            <a:endParaRPr lang="zh-CN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6657663" y="5374613"/>
            <a:ext cx="1134176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报表中心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6363975" y="5006972"/>
            <a:ext cx="1791787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Quotation-</a:t>
            </a:r>
            <a:r>
              <a:rPr lang="en-US" altLang="zh-CN" sz="1600" dirty="0" err="1" smtClean="0"/>
              <a:t>Oauth</a:t>
            </a:r>
            <a:endParaRPr lang="zh-CN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7336781" y="4520166"/>
            <a:ext cx="1422854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Notification</a:t>
            </a:r>
            <a:endParaRPr lang="zh-CN" altLang="en-US" sz="1600" dirty="0"/>
          </a:p>
        </p:txBody>
      </p:sp>
      <p:sp>
        <p:nvSpPr>
          <p:cNvPr id="92" name="椭圆 91"/>
          <p:cNvSpPr/>
          <p:nvPr/>
        </p:nvSpPr>
        <p:spPr>
          <a:xfrm>
            <a:off x="6005775" y="3850492"/>
            <a:ext cx="1415468" cy="27021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Notification</a:t>
            </a:r>
            <a:endParaRPr lang="zh-CN" altLang="en-US" sz="1200" dirty="0"/>
          </a:p>
        </p:txBody>
      </p:sp>
      <p:cxnSp>
        <p:nvCxnSpPr>
          <p:cNvPr id="97" name="曲线连接符 96"/>
          <p:cNvCxnSpPr>
            <a:endCxn id="92" idx="1"/>
          </p:cNvCxnSpPr>
          <p:nvPr/>
        </p:nvCxnSpPr>
        <p:spPr>
          <a:xfrm rot="16200000" flipH="1">
            <a:off x="5938893" y="3615893"/>
            <a:ext cx="371878" cy="17646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7874857" y="3627181"/>
            <a:ext cx="1683346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Quotation-Data</a:t>
            </a:r>
            <a:endParaRPr lang="zh-CN" altLang="en-US" sz="1600" dirty="0"/>
          </a:p>
        </p:txBody>
      </p:sp>
      <p:sp>
        <p:nvSpPr>
          <p:cNvPr id="99" name="矩形 98"/>
          <p:cNvSpPr/>
          <p:nvPr/>
        </p:nvSpPr>
        <p:spPr>
          <a:xfrm>
            <a:off x="5452176" y="6536238"/>
            <a:ext cx="1683346" cy="247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业务服务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923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59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HP Simplified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Infrastructure (till middle of Oct.)</dc:title>
  <dc:creator>李厚强</dc:creator>
  <cp:lastModifiedBy>微软用户</cp:lastModifiedBy>
  <cp:revision>125</cp:revision>
  <dcterms:created xsi:type="dcterms:W3CDTF">2016-08-28T12:58:23Z</dcterms:created>
  <dcterms:modified xsi:type="dcterms:W3CDTF">2018-11-04T07:34:25Z</dcterms:modified>
</cp:coreProperties>
</file>