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Nguyễn </a:t>
            </a:r>
            <a:r>
              <a:rPr lang="en-US" dirty="0" err="1" smtClean="0"/>
              <a:t>Đức</a:t>
            </a:r>
            <a:r>
              <a:rPr lang="en-US" dirty="0" smtClean="0"/>
              <a:t> Hiếu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catagory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32" y="2091039"/>
            <a:ext cx="1793432" cy="3881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59" y="2091039"/>
            <a:ext cx="1795549" cy="38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/>
          <a:lstStyle/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3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xám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,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94" y="2229658"/>
            <a:ext cx="1920462" cy="4156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81" y="2229658"/>
            <a:ext cx="1933826" cy="41852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6" y="2229658"/>
            <a:ext cx="1920463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3287"/>
            <a:ext cx="8596668" cy="4387130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user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43" y="1930400"/>
            <a:ext cx="2065385" cy="44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9665"/>
            <a:ext cx="8596668" cy="4879571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user: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03" y="2025072"/>
            <a:ext cx="1958872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30037"/>
            <a:ext cx="8596668" cy="4711326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user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5" y="1717344"/>
            <a:ext cx="2096371" cy="45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429789"/>
            <a:ext cx="8596668" cy="4871257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order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82" y="1930400"/>
            <a:ext cx="2130846" cy="46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5099"/>
            <a:ext cx="8596668" cy="4736264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1" y="1740913"/>
            <a:ext cx="2308396" cy="49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3287"/>
            <a:ext cx="8596668" cy="4678075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74" y="1930400"/>
            <a:ext cx="2279880" cy="4619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94" y="1930399"/>
            <a:ext cx="2134251" cy="46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63287"/>
            <a:ext cx="8596668" cy="4678075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15" y="1930400"/>
            <a:ext cx="1950402" cy="42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421477"/>
            <a:ext cx="8596668" cy="4619886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28" y="1930400"/>
            <a:ext cx="2111775" cy="45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Lí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endParaRPr lang="en-US" dirty="0" smtClean="0"/>
          </a:p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Swift</a:t>
            </a:r>
          </a:p>
          <a:p>
            <a:r>
              <a:rPr lang="en-US" dirty="0" smtClean="0"/>
              <a:t>API: </a:t>
            </a:r>
            <a:r>
              <a:rPr lang="en-US" dirty="0" err="1" smtClean="0"/>
              <a:t>FireBase</a:t>
            </a:r>
            <a:endParaRPr lang="en-US" dirty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793"/>
            <a:ext cx="8596668" cy="4478569"/>
          </a:xfrm>
        </p:spPr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order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85999"/>
            <a:ext cx="1981917" cy="4289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36" y="2285999"/>
            <a:ext cx="1981917" cy="4289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285999"/>
            <a:ext cx="1981917" cy="4289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81" y="2285999"/>
            <a:ext cx="1981917" cy="428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404" y="226865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4400" dirty="0" err="1" smtClean="0"/>
              <a:t>Cảm</a:t>
            </a:r>
            <a:r>
              <a:rPr lang="en-US" sz="4400" dirty="0" smtClean="0"/>
              <a:t> </a:t>
            </a:r>
            <a:r>
              <a:rPr lang="en-US" sz="4400" dirty="0" err="1" smtClean="0"/>
              <a:t>ơn</a:t>
            </a:r>
            <a:r>
              <a:rPr lang="en-US" sz="4400" dirty="0" smtClean="0"/>
              <a:t> </a:t>
            </a:r>
            <a:r>
              <a:rPr lang="en-US" sz="4400" dirty="0" err="1" smtClean="0"/>
              <a:t>mọi</a:t>
            </a:r>
            <a:r>
              <a:rPr lang="en-US" sz="4400" dirty="0" smtClean="0"/>
              <a:t> </a:t>
            </a:r>
            <a:r>
              <a:rPr lang="en-US" sz="4400" dirty="0" err="1" smtClean="0"/>
              <a:t>người</a:t>
            </a:r>
            <a:r>
              <a:rPr lang="en-US" sz="4400" dirty="0" smtClean="0"/>
              <a:t> </a:t>
            </a:r>
            <a:r>
              <a:rPr lang="en-US" sz="4400" dirty="0" err="1" smtClean="0"/>
              <a:t>đã</a:t>
            </a:r>
            <a:r>
              <a:rPr lang="en-US" sz="4400" dirty="0" smtClean="0"/>
              <a:t> </a:t>
            </a:r>
            <a:r>
              <a:rPr lang="en-US" sz="4400" dirty="0" err="1" smtClean="0"/>
              <a:t>theo</a:t>
            </a:r>
            <a:r>
              <a:rPr lang="en-US" sz="4400" dirty="0" smtClean="0"/>
              <a:t> </a:t>
            </a:r>
            <a:r>
              <a:rPr lang="en-US" sz="4400" dirty="0" err="1" smtClean="0"/>
              <a:t>dõi</a:t>
            </a:r>
            <a:r>
              <a:rPr lang="en-US" sz="4400" dirty="0" smtClean="0"/>
              <a:t> 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345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: Admin(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), User(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), Restaurant(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2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578"/>
            <a:ext cx="8596668" cy="3880773"/>
          </a:xfrm>
        </p:spPr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80" y="2410692"/>
            <a:ext cx="1551734" cy="3358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95" y="2432467"/>
            <a:ext cx="1541673" cy="33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Admin: 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67" y="2044931"/>
            <a:ext cx="1816484" cy="3931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11" y="2044931"/>
            <a:ext cx="1815577" cy="39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0386"/>
            <a:ext cx="8596668" cy="3880773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promo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30" y="2094808"/>
            <a:ext cx="2002766" cy="4336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27" y="2094807"/>
            <a:ext cx="2002767" cy="43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836" y="1578698"/>
            <a:ext cx="8596668" cy="3880773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setup </a:t>
            </a:r>
            <a:r>
              <a:rPr lang="en-US" dirty="0" err="1" smtClean="0"/>
              <a:t>infomation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39" y="2136371"/>
            <a:ext cx="1878212" cy="406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setup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setup Map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43" y="2086495"/>
            <a:ext cx="2204691" cy="4771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36" y="2086495"/>
            <a:ext cx="2204691" cy="4771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6495"/>
            <a:ext cx="2183476" cy="47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505"/>
            <a:ext cx="8596668" cy="3880773"/>
          </a:xfrm>
        </p:spPr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setup ta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catagory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1930400"/>
            <a:ext cx="2166282" cy="4688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09" y="1930400"/>
            <a:ext cx="2276815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339</Words>
  <Application>Microsoft Office PowerPoint</Application>
  <PresentationFormat>Widescreen</PresentationFormat>
  <Paragraphs>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  <vt:lpstr>Food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APP</dc:title>
  <dc:creator>Hiếu Nguyễn</dc:creator>
  <cp:lastModifiedBy>Hiếu Nguyễn</cp:lastModifiedBy>
  <cp:revision>5</cp:revision>
  <dcterms:created xsi:type="dcterms:W3CDTF">2020-12-03T21:41:32Z</dcterms:created>
  <dcterms:modified xsi:type="dcterms:W3CDTF">2020-12-03T22:52:42Z</dcterms:modified>
</cp:coreProperties>
</file>