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13" r:id="rId3"/>
    <p:sldId id="314" r:id="rId4"/>
    <p:sldId id="31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222565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</a:t>
            </a:r>
            <a:endParaRPr lang="ko-KR" altLang="en-US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308201" cy="631437"/>
            <a:chOff x="607527" y="693172"/>
            <a:chExt cx="2308201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58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정리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473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ifconfig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1112443" y="2105823"/>
            <a:ext cx="10921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nano, atom, sublime text, vim, emacs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편집할 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또는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nano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등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2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수정하였을 때 수정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source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입력해주거나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새로 열어야 수정한 내용이 반영됨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E2C1-03C3-4072-B89E-7F8A929F0826}"/>
              </a:ext>
            </a:extLst>
          </p:cNvPr>
          <p:cNvSpPr txBox="1"/>
          <p:nvPr/>
        </p:nvSpPr>
        <p:spPr>
          <a:xfrm>
            <a:off x="1112443" y="4850190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추가추가추가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601499" cy="631437"/>
            <a:chOff x="607527" y="693172"/>
            <a:chExt cx="260149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878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사용 예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31755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3B3E2-53AF-4CE0-9C33-0FAEF443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591759"/>
            <a:ext cx="3192403" cy="14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D228E7-F22F-49CA-9C38-61AC7D9E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825122"/>
            <a:ext cx="7974341" cy="4049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565169" y="6090250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72596" y="5874592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571804" y="552091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(nano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459192" y="5961942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55343" y="5710176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C42957-9DA5-4A04-AAD1-62C348D0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065644"/>
            <a:ext cx="3076575" cy="142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18664D-51AA-4C08-B157-BFAD26D1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321691"/>
            <a:ext cx="8662884" cy="44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71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98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 UltraLight</vt:lpstr>
      <vt:lpstr>나눔명조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337</cp:revision>
  <dcterms:created xsi:type="dcterms:W3CDTF">2017-08-05T06:01:22Z</dcterms:created>
  <dcterms:modified xsi:type="dcterms:W3CDTF">2020-08-20T09:12:46Z</dcterms:modified>
  <cp:version>1000.0000.01</cp:version>
</cp:coreProperties>
</file>