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309" r:id="rId4"/>
    <p:sldId id="297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mware.com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i5533m/2214590030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log.naver.com/i5533m/2214392367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manual.robotis.com/docs/en/platform/turtlebot3/pc_setup/#install-ros-1-on-remote-p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037899"/>
            <a:ext cx="3171825" cy="7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 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설치 </a:t>
            </a:r>
            <a:endParaRPr lang="en-US" altLang="ko-KR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(Remote PC)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4076615" cy="631437"/>
            <a:chOff x="607527" y="693172"/>
            <a:chExt cx="40766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3353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Remote PC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2534" y="2297601"/>
            <a:ext cx="74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>
                <a:hlinkClick r:id="rId2"/>
              </a:rPr>
              <a:t>https://releases.ubuntu.com/16.04/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0446-8EAB-4266-8F2C-5770AEEA32AF}"/>
              </a:ext>
            </a:extLst>
          </p:cNvPr>
          <p:cNvSpPr txBox="1"/>
          <p:nvPr/>
        </p:nvSpPr>
        <p:spPr>
          <a:xfrm>
            <a:off x="973140" y="962299"/>
            <a:ext cx="4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순서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9F89A8-0B65-492F-AF34-3E560FDE3C59}"/>
              </a:ext>
            </a:extLst>
          </p:cNvPr>
          <p:cNvGrpSpPr/>
          <p:nvPr/>
        </p:nvGrpSpPr>
        <p:grpSpPr>
          <a:xfrm>
            <a:off x="766109" y="2848146"/>
            <a:ext cx="8863847" cy="3932217"/>
            <a:chOff x="1222076" y="2829464"/>
            <a:chExt cx="8863847" cy="39322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C87C3D-331F-4E70-82FB-1CAA6573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076" y="2829464"/>
              <a:ext cx="5368505" cy="3932217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916915-0178-4BF5-8307-18666CBC6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443268"/>
              <a:ext cx="1242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1A4312-DC51-48FC-BE2D-233D24291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899754"/>
              <a:ext cx="1242204" cy="440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9E5A3-EDE0-4AB6-ADF5-B6037AF65FF0}"/>
                </a:ext>
              </a:extLst>
            </p:cNvPr>
            <p:cNvSpPr txBox="1"/>
            <p:nvPr/>
          </p:nvSpPr>
          <p:spPr>
            <a:xfrm>
              <a:off x="7651630" y="5288643"/>
              <a:ext cx="24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PC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사양에 따라 둘 중 하나 선택하여 다운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C9A8B0-1EC6-4284-979E-B3FB94916550}"/>
              </a:ext>
            </a:extLst>
          </p:cNvPr>
          <p:cNvGrpSpPr/>
          <p:nvPr/>
        </p:nvGrpSpPr>
        <p:grpSpPr>
          <a:xfrm>
            <a:off x="10308566" y="4293544"/>
            <a:ext cx="1630393" cy="1922859"/>
            <a:chOff x="1078301" y="746276"/>
            <a:chExt cx="1630393" cy="19228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2507C8-68C9-4A96-8065-DC13611A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71" y="746276"/>
              <a:ext cx="905001" cy="12765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CCCF8-C40E-4218-B454-C73FF084675D}"/>
                </a:ext>
              </a:extLst>
            </p:cNvPr>
            <p:cNvSpPr txBox="1"/>
            <p:nvPr/>
          </p:nvSpPr>
          <p:spPr>
            <a:xfrm>
              <a:off x="1078301" y="2022804"/>
              <a:ext cx="163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다운로드 된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파일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79B4F41-043A-4FDB-A8E5-9D72E5357BB0}"/>
              </a:ext>
            </a:extLst>
          </p:cNvPr>
          <p:cNvSpPr/>
          <p:nvPr/>
        </p:nvSpPr>
        <p:spPr>
          <a:xfrm>
            <a:off x="9629956" y="5115464"/>
            <a:ext cx="508958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20597D-06C1-4447-9A13-4EC1372B4F39}"/>
              </a:ext>
            </a:extLst>
          </p:cNvPr>
          <p:cNvSpPr txBox="1"/>
          <p:nvPr/>
        </p:nvSpPr>
        <p:spPr>
          <a:xfrm>
            <a:off x="419455" y="529186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https://www.vmware.com/products/workstation-player/workstation-player-evaluation.html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C732E7-1837-46D1-BD41-D25D8C963EC8}"/>
              </a:ext>
            </a:extLst>
          </p:cNvPr>
          <p:cNvGrpSpPr/>
          <p:nvPr/>
        </p:nvGrpSpPr>
        <p:grpSpPr>
          <a:xfrm>
            <a:off x="1178532" y="1311865"/>
            <a:ext cx="9834936" cy="4460724"/>
            <a:chOff x="991215" y="1889835"/>
            <a:chExt cx="9834936" cy="44607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866FF53-0002-4F74-8158-AB45CFC9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940" y="1889835"/>
              <a:ext cx="9670211" cy="4460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C2B2D9-9BF6-4E2F-9148-950DDE033400}"/>
                </a:ext>
              </a:extLst>
            </p:cNvPr>
            <p:cNvSpPr txBox="1"/>
            <p:nvPr/>
          </p:nvSpPr>
          <p:spPr>
            <a:xfrm>
              <a:off x="3621450" y="1889835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E8BE5-BF59-4343-9C76-734295E34601}"/>
                </a:ext>
              </a:extLst>
            </p:cNvPr>
            <p:cNvSpPr txBox="1"/>
            <p:nvPr/>
          </p:nvSpPr>
          <p:spPr>
            <a:xfrm>
              <a:off x="1036400" y="2381541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4966B4-7F4B-4E65-A0FD-9EA1258B2576}"/>
                </a:ext>
              </a:extLst>
            </p:cNvPr>
            <p:cNvSpPr txBox="1"/>
            <p:nvPr/>
          </p:nvSpPr>
          <p:spPr>
            <a:xfrm>
              <a:off x="991215" y="5694084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D56F43-CE2E-4D2C-8D26-A2F83C704804}"/>
              </a:ext>
            </a:extLst>
          </p:cNvPr>
          <p:cNvSpPr txBox="1"/>
          <p:nvPr/>
        </p:nvSpPr>
        <p:spPr>
          <a:xfrm>
            <a:off x="623614" y="5941129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이후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https://blog.naver.com/i5533m/221459003074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Ubuntu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19F20B-FF4A-4981-92E2-E5C31CAEC2C8}"/>
              </a:ext>
            </a:extLst>
          </p:cNvPr>
          <p:cNvGrpSpPr/>
          <p:nvPr/>
        </p:nvGrpSpPr>
        <p:grpSpPr>
          <a:xfrm>
            <a:off x="374614" y="417126"/>
            <a:ext cx="6552397" cy="631437"/>
            <a:chOff x="607527" y="693172"/>
            <a:chExt cx="6552397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58289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 설치 이후 추가적인 설정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굳이 할 필요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X)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1098014" y="1214090"/>
            <a:ext cx="939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https://blog.naver.com/i5533m/221439236763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시간 많이 소요됨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0E73D9-B640-45BD-B692-68CFBBF4AC3B}"/>
              </a:ext>
            </a:extLst>
          </p:cNvPr>
          <p:cNvGrpSpPr/>
          <p:nvPr/>
        </p:nvGrpSpPr>
        <p:grpSpPr>
          <a:xfrm>
            <a:off x="1411059" y="2321980"/>
            <a:ext cx="9889955" cy="4008783"/>
            <a:chOff x="1204031" y="2321980"/>
            <a:chExt cx="9889955" cy="40087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90520-EDEC-42CA-AC61-2E455954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031" y="2321980"/>
              <a:ext cx="7126725" cy="40087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5DC835-A588-4B8F-BBFE-1F6F1FCB2DBF}"/>
                </a:ext>
              </a:extLst>
            </p:cNvPr>
            <p:cNvSpPr txBox="1"/>
            <p:nvPr/>
          </p:nvSpPr>
          <p:spPr>
            <a:xfrm>
              <a:off x="8629843" y="4170832"/>
              <a:ext cx="2464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Firefox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및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에서 한글 사용 가능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B89450-83B4-4ECA-9A09-FBC8D13FB974}"/>
                </a:ext>
              </a:extLst>
            </p:cNvPr>
            <p:cNvCxnSpPr/>
            <p:nvPr/>
          </p:nvCxnSpPr>
          <p:spPr>
            <a:xfrm>
              <a:off x="2605177" y="2803585"/>
              <a:ext cx="6024666" cy="183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433780" y="785530"/>
            <a:ext cx="93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Firefox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시작 홈페이지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7739DF-E02C-4D33-A7AC-1F4BA49FCD60}"/>
              </a:ext>
            </a:extLst>
          </p:cNvPr>
          <p:cNvGrpSpPr/>
          <p:nvPr/>
        </p:nvGrpSpPr>
        <p:grpSpPr>
          <a:xfrm>
            <a:off x="973343" y="1720970"/>
            <a:ext cx="10245314" cy="4050101"/>
            <a:chOff x="973343" y="1720970"/>
            <a:chExt cx="10245314" cy="40501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A06CAF-1C6A-40A5-834C-F6E27B2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43" y="1720970"/>
              <a:ext cx="10245314" cy="40501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75C57-662A-474A-8A94-69D1FC6E4704}"/>
                </a:ext>
              </a:extLst>
            </p:cNvPr>
            <p:cNvSpPr txBox="1"/>
            <p:nvPr/>
          </p:nvSpPr>
          <p:spPr>
            <a:xfrm>
              <a:off x="10709698" y="1929608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700E0-4407-44D1-8159-F5211C380448}"/>
                </a:ext>
              </a:extLst>
            </p:cNvPr>
            <p:cNvSpPr txBox="1"/>
            <p:nvPr/>
          </p:nvSpPr>
          <p:spPr>
            <a:xfrm>
              <a:off x="9174196" y="3717432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7F2159-3A44-462D-9A1F-60C31E54B776}"/>
                </a:ext>
              </a:extLst>
            </p:cNvPr>
            <p:cNvSpPr txBox="1"/>
            <p:nvPr/>
          </p:nvSpPr>
          <p:spPr>
            <a:xfrm>
              <a:off x="1315531" y="2483855"/>
              <a:ext cx="191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 Firefox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실행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CE395-11E9-4C86-BCA3-779211EA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5" y="1073809"/>
            <a:ext cx="9362250" cy="471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F785C-B0B2-4B79-B1AB-73A5235B96B0}"/>
              </a:ext>
            </a:extLst>
          </p:cNvPr>
          <p:cNvSpPr txBox="1"/>
          <p:nvPr/>
        </p:nvSpPr>
        <p:spPr>
          <a:xfrm>
            <a:off x="1651962" y="2015872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94F-47AE-4D6A-B1AD-A809062FB513}"/>
              </a:ext>
            </a:extLst>
          </p:cNvPr>
          <p:cNvSpPr txBox="1"/>
          <p:nvPr/>
        </p:nvSpPr>
        <p:spPr>
          <a:xfrm>
            <a:off x="4084611" y="2464445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869CF-899C-440F-A654-64B44EA4DA69}"/>
              </a:ext>
            </a:extLst>
          </p:cNvPr>
          <p:cNvSpPr txBox="1"/>
          <p:nvPr/>
        </p:nvSpPr>
        <p:spPr>
          <a:xfrm>
            <a:off x="6408192" y="2782669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6. Firefox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시 원하는 시작페이지 </a:t>
            </a:r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URL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endParaRPr lang="en-US" altLang="ko-KR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ROS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1107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참고한 사이트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https://emanual.robotis.com/docs/en/platform/turtlebot3/pc_setup/#install-ros-1-on-remote-pc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3395129" cy="631437"/>
            <a:chOff x="607527" y="693172"/>
            <a:chExt cx="339512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26717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참고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 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단축키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402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복사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C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1112444" y="2383865"/>
            <a:ext cx="402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붙여넣기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V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7353-5A40-4A85-8CD5-1328FC4E5756}"/>
              </a:ext>
            </a:extLst>
          </p:cNvPr>
          <p:cNvSpPr txBox="1"/>
          <p:nvPr/>
        </p:nvSpPr>
        <p:spPr>
          <a:xfrm>
            <a:off x="1112444" y="3712333"/>
            <a:ext cx="238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열기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Ctrl + Alt + t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277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UltraLight</vt:lpstr>
      <vt:lpstr>바탕</vt:lpstr>
      <vt:lpstr>Arial</vt:lpstr>
      <vt:lpstr>돋움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327</cp:revision>
  <dcterms:created xsi:type="dcterms:W3CDTF">2017-08-05T06:01:22Z</dcterms:created>
  <dcterms:modified xsi:type="dcterms:W3CDTF">2020-07-21T15:58:39Z</dcterms:modified>
  <cp:version>1000.0000.01</cp:version>
</cp:coreProperties>
</file>