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301" r:id="rId3"/>
    <p:sldId id="321" r:id="rId4"/>
    <p:sldId id="326" r:id="rId5"/>
    <p:sldId id="318" r:id="rId6"/>
    <p:sldId id="322" r:id="rId7"/>
    <p:sldId id="324" r:id="rId8"/>
    <p:sldId id="325" r:id="rId9"/>
    <p:sldId id="319" r:id="rId10"/>
    <p:sldId id="327" r:id="rId11"/>
    <p:sldId id="329" r:id="rId12"/>
    <p:sldId id="328" r:id="rId13"/>
    <p:sldId id="330" r:id="rId14"/>
    <p:sldId id="313" r:id="rId15"/>
    <p:sldId id="26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96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repositories.ros.org/status_page/ros_kinetic_defaul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8682B1-8307-44E6-AD54-2C1888BE5E1C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0087" y="3194876"/>
            <a:ext cx="317182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연구실 활동 보고서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12386" y="5114323"/>
            <a:ext cx="12618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이서현</a:t>
            </a:r>
            <a:r>
              <a:rPr lang="en-US" altLang="ko-KR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, </a:t>
            </a:r>
            <a:r>
              <a:rPr lang="ko-KR" altLang="en-US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조은영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34B6653-07D8-46E5-8BC8-6F4D24E0BDCD}"/>
              </a:ext>
            </a:extLst>
          </p:cNvPr>
          <p:cNvGrpSpPr/>
          <p:nvPr/>
        </p:nvGrpSpPr>
        <p:grpSpPr>
          <a:xfrm>
            <a:off x="805469" y="1552754"/>
            <a:ext cx="4457969" cy="3752491"/>
            <a:chOff x="1638031" y="310551"/>
            <a:chExt cx="4457969" cy="375249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8B418A2-4B61-4A97-8C2F-2F8CD5F02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8031" y="423234"/>
              <a:ext cx="4446854" cy="330337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ADB5CE8-D1AE-4635-81E2-8DDFB2A3E2AF}"/>
                </a:ext>
              </a:extLst>
            </p:cNvPr>
            <p:cNvSpPr/>
            <p:nvPr/>
          </p:nvSpPr>
          <p:spPr>
            <a:xfrm>
              <a:off x="2139351" y="655608"/>
              <a:ext cx="1164566" cy="1466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400D299-4694-415F-B058-CDEF49E57FEC}"/>
                </a:ext>
              </a:extLst>
            </p:cNvPr>
            <p:cNvSpPr/>
            <p:nvPr/>
          </p:nvSpPr>
          <p:spPr>
            <a:xfrm>
              <a:off x="3019245" y="914400"/>
              <a:ext cx="560717" cy="3968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AACE009-7576-4E28-A3A4-9D34A4B156C2}"/>
                </a:ext>
              </a:extLst>
            </p:cNvPr>
            <p:cNvSpPr/>
            <p:nvPr/>
          </p:nvSpPr>
          <p:spPr>
            <a:xfrm>
              <a:off x="6050281" y="310551"/>
              <a:ext cx="45719" cy="3752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B2179B1-7A93-4476-BC07-11833BBDD487}"/>
              </a:ext>
            </a:extLst>
          </p:cNvPr>
          <p:cNvSpPr txBox="1"/>
          <p:nvPr/>
        </p:nvSpPr>
        <p:spPr>
          <a:xfrm>
            <a:off x="4832118" y="3711065"/>
            <a:ext cx="6655574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/home/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사용자 이름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/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catkin_ws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/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src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에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pack_test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폴더가 생성된 것을 확인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72945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DEDC62-AD47-4FC1-985D-39E49B836437}"/>
              </a:ext>
            </a:extLst>
          </p:cNvPr>
          <p:cNvSpPr txBox="1"/>
          <p:nvPr/>
        </p:nvSpPr>
        <p:spPr>
          <a:xfrm>
            <a:off x="842331" y="793630"/>
            <a:ext cx="109214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Package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 구성</a:t>
            </a:r>
            <a:endParaRPr lang="en-US" altLang="ko-KR" sz="1500" b="1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‘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catkin_create_pkg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’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이용해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Package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생성하면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캐킨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(catkin)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빌드 시스템에 꼭 필요한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CMakeLists.txt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와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package.xml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을 포함한 패키지 폴더를 생성함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B5B969-DF4F-4AA4-B7DC-5A472FF61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04" y="1921354"/>
            <a:ext cx="6886575" cy="21526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7D8418D-2B03-4368-B82F-489B1F2F3499}"/>
              </a:ext>
            </a:extLst>
          </p:cNvPr>
          <p:cNvSpPr/>
          <p:nvPr/>
        </p:nvSpPr>
        <p:spPr>
          <a:xfrm>
            <a:off x="7349705" y="2579298"/>
            <a:ext cx="1199072" cy="733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2A0AB4-7456-4DE5-AF31-0E8CD355408D}"/>
              </a:ext>
            </a:extLst>
          </p:cNvPr>
          <p:cNvSpPr/>
          <p:nvPr/>
        </p:nvSpPr>
        <p:spPr>
          <a:xfrm>
            <a:off x="4425351" y="3312543"/>
            <a:ext cx="1199072" cy="733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DDD3E-44BF-40EB-9D46-74719FAA9AB1}"/>
              </a:ext>
            </a:extLst>
          </p:cNvPr>
          <p:cNvSpPr txBox="1"/>
          <p:nvPr/>
        </p:nvSpPr>
        <p:spPr>
          <a:xfrm>
            <a:off x="7647229" y="3370108"/>
            <a:ext cx="30713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CMakeLists.txt :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빌드 설정 파일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4A5AD7-18DE-4660-BCC2-CE008D43D44B}"/>
              </a:ext>
            </a:extLst>
          </p:cNvPr>
          <p:cNvSpPr txBox="1"/>
          <p:nvPr/>
        </p:nvSpPr>
        <p:spPr>
          <a:xfrm>
            <a:off x="4425351" y="4131569"/>
            <a:ext cx="3088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Package.xml :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패키지 설정 파일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4B1132-126E-407C-8E1C-640401252C58}"/>
              </a:ext>
            </a:extLst>
          </p:cNvPr>
          <p:cNvSpPr txBox="1"/>
          <p:nvPr/>
        </p:nvSpPr>
        <p:spPr>
          <a:xfrm>
            <a:off x="910176" y="4621810"/>
            <a:ext cx="10597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Package.xml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: </a:t>
            </a:r>
          </a:p>
          <a:p>
            <a:pPr lvl="1"/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패키지의 정보를 담은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XML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파일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패키지의 이름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저작자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라이선스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의존성 패키지 등을 기술함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D30B48-A6DE-4DD9-A9F8-DC6DD7778231}"/>
              </a:ext>
            </a:extLst>
          </p:cNvPr>
          <p:cNvSpPr txBox="1"/>
          <p:nvPr/>
        </p:nvSpPr>
        <p:spPr>
          <a:xfrm>
            <a:off x="910176" y="5279540"/>
            <a:ext cx="105974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CMakeLists.txt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: </a:t>
            </a:r>
          </a:p>
          <a:p>
            <a:pPr lvl="1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ROS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 빌드 시스템인 </a:t>
            </a:r>
            <a:r>
              <a:rPr lang="ko-KR" altLang="en-US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캐킨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(catkin)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은 기본적으로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CMake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이용하고 있어서 패키지 폴더의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CMakeLists.txt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라는 파일에 빌드 환경을 기술하고 있음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이는 실행 파일 생성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의존성 패키지 우선 빌드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링크 생성 등을 설정하게 되어 있음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123459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670CF2-A4B0-4951-B49A-F292C7F92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402" y="780269"/>
            <a:ext cx="4349325" cy="6049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1B2A6E-F370-466E-B04A-0ADEA08895C2}"/>
              </a:ext>
            </a:extLst>
          </p:cNvPr>
          <p:cNvSpPr txBox="1"/>
          <p:nvPr/>
        </p:nvSpPr>
        <p:spPr>
          <a:xfrm>
            <a:off x="249866" y="321793"/>
            <a:ext cx="104355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패키지 설정 파일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(package.xml)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 코드 이해</a:t>
            </a:r>
            <a:endParaRPr lang="en-US" altLang="ko-KR" sz="1500" b="1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E1B1E-B411-461C-9D39-05656E976210}"/>
              </a:ext>
            </a:extLst>
          </p:cNvPr>
          <p:cNvSpPr txBox="1"/>
          <p:nvPr/>
        </p:nvSpPr>
        <p:spPr>
          <a:xfrm>
            <a:off x="5769426" y="775534"/>
            <a:ext cx="497908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&lt;name&gt;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패키지의 이름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사용자가 원할 때 언제든지 변경 가능</a:t>
            </a:r>
            <a:endParaRPr lang="en-US" altLang="ko-KR" sz="13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&lt;version&gt; :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패키지의 버전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자유롭게 지정 가능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&lt;description&gt; :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패키지의 간단한 설명 기술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CE7326-F98A-4512-B7A6-690E24AE1444}"/>
              </a:ext>
            </a:extLst>
          </p:cNvPr>
          <p:cNvSpPr txBox="1"/>
          <p:nvPr/>
        </p:nvSpPr>
        <p:spPr>
          <a:xfrm>
            <a:off x="6238129" y="1681308"/>
            <a:ext cx="5953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&lt;maintainer&gt; :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패키지 관리자의 이름과 이메일 주소 기재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&lt;license&gt; :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라이선스를 기재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BSD, MIT, Apache, GPLv3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등을 기재하면 됨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4E82BA-1319-4C2C-8EBE-94FC5D65DED7}"/>
              </a:ext>
            </a:extLst>
          </p:cNvPr>
          <p:cNvSpPr txBox="1"/>
          <p:nvPr/>
        </p:nvSpPr>
        <p:spPr>
          <a:xfrm>
            <a:off x="5769426" y="5452737"/>
            <a:ext cx="59538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&lt;</a:t>
            </a:r>
            <a:r>
              <a:rPr lang="en-US" altLang="ko-KR" sz="13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buildtool_depend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&gt; :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빌드 시스템의 의존성을 기술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현재 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catkin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빌드 시스템을 이용하고 있으므로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catkin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을 입력함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&lt;</a:t>
            </a:r>
            <a:r>
              <a:rPr lang="en-US" altLang="ko-KR" sz="13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build_depend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&gt; :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패키지를 빌드할 때 의존하는 패키지 이름 적기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364839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1B2A6E-F370-466E-B04A-0ADEA08895C2}"/>
              </a:ext>
            </a:extLst>
          </p:cNvPr>
          <p:cNvSpPr txBox="1"/>
          <p:nvPr/>
        </p:nvSpPr>
        <p:spPr>
          <a:xfrm>
            <a:off x="379262" y="940815"/>
            <a:ext cx="5935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빌드 설정 파일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(CMakeLists.txt)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 코드 이해</a:t>
            </a:r>
            <a:endParaRPr lang="en-US" altLang="ko-KR" sz="1500" b="1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제대로 이해하지 못해서 이해 한 다음에 넣겠습니다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7937C-9320-4F2A-9191-9B8FEEEBCDF4}"/>
              </a:ext>
            </a:extLst>
          </p:cNvPr>
          <p:cNvSpPr txBox="1"/>
          <p:nvPr/>
        </p:nvSpPr>
        <p:spPr>
          <a:xfrm>
            <a:off x="379261" y="2560009"/>
            <a:ext cx="803149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ROS 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책 어디까지 읽었을까요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?</a:t>
            </a:r>
          </a:p>
          <a:p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Chapter 6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까지 읽었습니다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…</a:t>
            </a:r>
          </a:p>
          <a:p>
            <a:pPr lvl="1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이번주 내로 다 볼 예정입니다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96E686-3811-43B0-97CF-7CD2E5012392}"/>
              </a:ext>
            </a:extLst>
          </p:cNvPr>
          <p:cNvSpPr txBox="1"/>
          <p:nvPr/>
        </p:nvSpPr>
        <p:spPr>
          <a:xfrm>
            <a:off x="379262" y="4670690"/>
            <a:ext cx="1166321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좌표변환은 언제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?</a:t>
            </a:r>
          </a:p>
          <a:p>
            <a:pPr lvl="1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ROS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책을 다 읽고나서 좌표변환 구현 할 예정입니다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lvl="1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좌표변환 할 때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Jetson Nano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와 통신하는 것도 해 볼 예정입니다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783033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1254154" y="1958136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03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21920" y="2845198"/>
            <a:ext cx="6840214" cy="144077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ROS wiki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를 참고하면서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ROS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책 다 읽고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ROS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이해하기 ★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서현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Turtlebot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이 원하는 좌표로 이동하게 만들기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서현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OPIc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(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85591" y="2073799"/>
            <a:ext cx="18628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앞으로 계획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4993349" y="5522059"/>
              <a:ext cx="109440" cy="75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9029" y="5517739"/>
                <a:ext cx="118080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/>
          <p:cNvSpPr txBox="1"/>
          <p:nvPr/>
        </p:nvSpPr>
        <p:spPr>
          <a:xfrm>
            <a:off x="2868601" y="6260421"/>
            <a:ext cx="645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★ 표시되어있는 것은 정말로 반드시 꼭 할 것들입니다 </a:t>
            </a:r>
            <a:r>
              <a:rPr lang="en-US" altLang="ko-KR" dirty="0">
                <a:solidFill>
                  <a:schemeClr val="accent2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3905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510087" y="3231232"/>
            <a:ext cx="3171825" cy="52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4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감사합니다</a:t>
            </a:r>
            <a:endParaRPr lang="en-US" altLang="ko-KR" sz="2400" dirty="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D81A71-8E45-4CFC-B2CD-A96D588AB65A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926573" y="1699825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01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58010" y="1815488"/>
            <a:ext cx="18628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지난번 계획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5001814" y="5465472"/>
              <a:ext cx="109440" cy="75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7494" y="5461152"/>
                <a:ext cx="118080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8253CC2-CFE2-45DA-B60D-49824A8BD747}"/>
              </a:ext>
            </a:extLst>
          </p:cNvPr>
          <p:cNvSpPr txBox="1"/>
          <p:nvPr/>
        </p:nvSpPr>
        <p:spPr>
          <a:xfrm>
            <a:off x="1761193" y="2677095"/>
            <a:ext cx="6840214" cy="199477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ROS wiki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를 참고하면서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ROS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책 다 읽고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ROS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이해하기 ★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서현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8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월 월간보고서 작성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 &amp;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제출 ★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서현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Turtlebot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이 원하는 좌표로 이동하게 만들기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서현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GSAT, </a:t>
            </a:r>
            <a:r>
              <a:rPr lang="en-US" altLang="ko-KR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OPIc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en-US" altLang="ko-KR" sz="15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TOEIC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strike="sngStrik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제어이론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719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691687" y="573581"/>
            <a:ext cx="3529996" cy="631437"/>
            <a:chOff x="607527" y="693172"/>
            <a:chExt cx="3529996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02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126821" y="808835"/>
              <a:ext cx="301070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이번주 활동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(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서현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, 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은영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)</a:t>
              </a:r>
              <a:endPara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7864632-9DD4-4415-AAA7-76066F71A99A}"/>
              </a:ext>
            </a:extLst>
          </p:cNvPr>
          <p:cNvSpPr txBox="1"/>
          <p:nvPr/>
        </p:nvSpPr>
        <p:spPr>
          <a:xfrm>
            <a:off x="1442821" y="1379501"/>
            <a:ext cx="5218037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노트북 운영체제 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Linux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로 변경 후 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ROS 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공부</a:t>
            </a:r>
            <a:endParaRPr lang="en-US" altLang="ko-KR" sz="1500" b="1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BA4469-0E6B-48FE-B2DF-3B5A9AE72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670" y="1778777"/>
            <a:ext cx="8284660" cy="4660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CC9E09-84E8-40C3-9DAB-C2B7EB1DAEB1}"/>
              </a:ext>
            </a:extLst>
          </p:cNvPr>
          <p:cNvSpPr txBox="1"/>
          <p:nvPr/>
        </p:nvSpPr>
        <p:spPr>
          <a:xfrm>
            <a:off x="8568695" y="1379500"/>
            <a:ext cx="3413396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ROS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책을 보면서 공부하고있습니다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820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1E45A645-3B46-4BA2-A861-873303B12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11" y="4195688"/>
            <a:ext cx="11545911" cy="26006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7DA1FB-7555-44E5-BFE4-8E70E14261F4}"/>
              </a:ext>
            </a:extLst>
          </p:cNvPr>
          <p:cNvSpPr txBox="1"/>
          <p:nvPr/>
        </p:nvSpPr>
        <p:spPr>
          <a:xfrm>
            <a:off x="515721" y="324940"/>
            <a:ext cx="11430201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ROS 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명령어 규칙 이해 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다른 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ppt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에 정리하면서 공부하고있습니다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96A477-4580-41CF-9788-7A5178D6C115}"/>
              </a:ext>
            </a:extLst>
          </p:cNvPr>
          <p:cNvSpPr txBox="1"/>
          <p:nvPr/>
        </p:nvSpPr>
        <p:spPr>
          <a:xfrm>
            <a:off x="859669" y="910069"/>
            <a:ext cx="1092140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한 개 노드 실행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$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rosrun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패키지명 </a:t>
            </a:r>
            <a:r>
              <a:rPr lang="ko-KR" altLang="en-US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노드명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ex) $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rosrun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turtlesim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turtlesim_node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(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turtlesim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패키지의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turtlesim_node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노드 실행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pPr lvl="1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여러 개 노드 실행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$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roslaunch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패키지명 </a:t>
            </a:r>
            <a:r>
              <a:rPr lang="ko-KR" altLang="en-US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노드명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(*.launch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파일을 사용하여 실행함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pPr lvl="1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ex) $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함초롬돋움" panose="020B0604000101010101" pitchFamily="50" charset="-127"/>
              </a:rPr>
              <a:t>roslaunch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함초롬돋움" panose="020B0604000101010101" pitchFamily="50" charset="-127"/>
              </a:rPr>
              <a:t> turtlebot3_teleop turtlebot3_teleop_key.launch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</a:p>
          <a:p>
            <a:pPr lvl="2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(turtlebot3_teleop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패키지의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turtlebot3_teleop_key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노드 실행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3. $cd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의미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change directory(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폴더 변경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   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등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…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E05001-995F-4BFF-BA90-125544DBF7F9}"/>
              </a:ext>
            </a:extLst>
          </p:cNvPr>
          <p:cNvSpPr/>
          <p:nvPr/>
        </p:nvSpPr>
        <p:spPr>
          <a:xfrm>
            <a:off x="400010" y="4917204"/>
            <a:ext cx="11545911" cy="302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66942-0380-4799-B80F-268D2EADB886}"/>
              </a:ext>
            </a:extLst>
          </p:cNvPr>
          <p:cNvCxnSpPr/>
          <p:nvPr/>
        </p:nvCxnSpPr>
        <p:spPr>
          <a:xfrm>
            <a:off x="2941608" y="657723"/>
            <a:ext cx="35627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0777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8035AC-4CE5-43E6-852D-B607180DC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1117600"/>
            <a:ext cx="8895645" cy="5003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7DA1FB-7555-44E5-BFE4-8E70E14261F4}"/>
              </a:ext>
            </a:extLst>
          </p:cNvPr>
          <p:cNvSpPr txBox="1"/>
          <p:nvPr/>
        </p:nvSpPr>
        <p:spPr>
          <a:xfrm>
            <a:off x="515721" y="470724"/>
            <a:ext cx="11430201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ROS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를 공부하면서 노드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토픽 개념 이해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en-US" altLang="ko-KR" sz="1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rqt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graph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보는 법 이해</a:t>
            </a:r>
            <a:endParaRPr lang="en-US" altLang="ko-KR" sz="1500" b="1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37BF95B-83D7-4336-8732-82797A2A6AFE}"/>
              </a:ext>
            </a:extLst>
          </p:cNvPr>
          <p:cNvCxnSpPr/>
          <p:nvPr/>
        </p:nvCxnSpPr>
        <p:spPr>
          <a:xfrm flipV="1">
            <a:off x="8598716" y="2348917"/>
            <a:ext cx="2399251" cy="1493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196CE11-5284-4A47-B4E8-B0D12822B6C7}"/>
              </a:ext>
            </a:extLst>
          </p:cNvPr>
          <p:cNvCxnSpPr/>
          <p:nvPr/>
        </p:nvCxnSpPr>
        <p:spPr>
          <a:xfrm flipV="1">
            <a:off x="10375900" y="2457974"/>
            <a:ext cx="664012" cy="134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3ACE2EF-30EF-4780-B781-CB41FB46FF7C}"/>
              </a:ext>
            </a:extLst>
          </p:cNvPr>
          <p:cNvSpPr txBox="1"/>
          <p:nvPr/>
        </p:nvSpPr>
        <p:spPr>
          <a:xfrm>
            <a:off x="10707906" y="1677119"/>
            <a:ext cx="1631105" cy="78085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노드</a:t>
            </a:r>
            <a:endParaRPr lang="en-US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하나의 실행 가능한 프로그램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59B4A6E-C5CA-42C6-B15E-692620D193FC}"/>
              </a:ext>
            </a:extLst>
          </p:cNvPr>
          <p:cNvCxnSpPr/>
          <p:nvPr/>
        </p:nvCxnSpPr>
        <p:spPr>
          <a:xfrm>
            <a:off x="9303391" y="3842158"/>
            <a:ext cx="1803633" cy="104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D87B8C-5715-4CD2-878B-E7DD10E4893B}"/>
              </a:ext>
            </a:extLst>
          </p:cNvPr>
          <p:cNvSpPr txBox="1"/>
          <p:nvPr/>
        </p:nvSpPr>
        <p:spPr>
          <a:xfrm>
            <a:off x="11100534" y="4620387"/>
            <a:ext cx="1155781" cy="54078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토픽</a:t>
            </a:r>
            <a:endParaRPr lang="en-US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뒤에서 설명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71B38D-69F7-455B-9F8D-CD0D5B2F20D2}"/>
              </a:ext>
            </a:extLst>
          </p:cNvPr>
          <p:cNvSpPr/>
          <p:nvPr/>
        </p:nvSpPr>
        <p:spPr>
          <a:xfrm>
            <a:off x="4360851" y="470724"/>
            <a:ext cx="2004968" cy="332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29B247-BB2C-4765-AD46-8FFF18DFCD8F}"/>
              </a:ext>
            </a:extLst>
          </p:cNvPr>
          <p:cNvSpPr/>
          <p:nvPr/>
        </p:nvSpPr>
        <p:spPr>
          <a:xfrm>
            <a:off x="7758821" y="3018649"/>
            <a:ext cx="2952923" cy="1217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93353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07DA1FB-7555-44E5-BFE4-8E70E14261F4}"/>
              </a:ext>
            </a:extLst>
          </p:cNvPr>
          <p:cNvSpPr txBox="1"/>
          <p:nvPr/>
        </p:nvSpPr>
        <p:spPr>
          <a:xfrm>
            <a:off x="617667" y="1580675"/>
            <a:ext cx="11413424" cy="144077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토픽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(Topic)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단방향 통신 방법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 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비동기 통신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송신하는 노드를 퍼블리셔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(Publisher)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라 하고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수신하는 노드를 </a:t>
            </a:r>
            <a:r>
              <a:rPr lang="ko-KR" alt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서브스크라이버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(Subscriber)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라 함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sz="1500" b="1" u="sng" dirty="0">
                <a:solidFill>
                  <a:schemeClr val="accent2"/>
                </a:solidFill>
                <a:latin typeface="바탕"/>
                <a:ea typeface="바탕"/>
              </a:rPr>
              <a:t>지속적으로 발생하는 센서 데이터에 적합</a:t>
            </a:r>
            <a:r>
              <a:rPr lang="en-US" altLang="ko-KR" sz="1500" b="1" u="sng" dirty="0">
                <a:solidFill>
                  <a:schemeClr val="accent2"/>
                </a:solidFill>
                <a:latin typeface="바탕"/>
                <a:ea typeface="바탕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1BBCC-9223-4C74-B118-2CA6CE9B7551}"/>
              </a:ext>
            </a:extLst>
          </p:cNvPr>
          <p:cNvSpPr txBox="1"/>
          <p:nvPr/>
        </p:nvSpPr>
        <p:spPr>
          <a:xfrm>
            <a:off x="617667" y="619141"/>
            <a:ext cx="11413424" cy="60978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통신 방법 이해</a:t>
            </a:r>
            <a:endParaRPr lang="en-US" altLang="ko-KR" sz="1500" b="1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lvl="1"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노드 간의 통신은 메시지로 통신함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메시지의 종류는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가지로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토픽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서비스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액션이 있음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A45566-F6CE-40D0-A3F1-F16904C0B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943" y="3490813"/>
            <a:ext cx="5874113" cy="24202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7DD2DF-1781-40F0-81D6-232EB8010C94}"/>
              </a:ext>
            </a:extLst>
          </p:cNvPr>
          <p:cNvSpPr txBox="1"/>
          <p:nvPr/>
        </p:nvSpPr>
        <p:spPr>
          <a:xfrm>
            <a:off x="548678" y="6047625"/>
            <a:ext cx="11413424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b="1" u="sng" dirty="0">
                <a:solidFill>
                  <a:schemeClr val="accent2"/>
                </a:solidFill>
                <a:latin typeface="바탕"/>
                <a:ea typeface="바탕"/>
              </a:rPr>
              <a:t>Jetson</a:t>
            </a:r>
            <a:r>
              <a:rPr lang="ko-KR" altLang="en-US" sz="1500" b="1" u="sng" dirty="0">
                <a:solidFill>
                  <a:schemeClr val="accent2"/>
                </a:solidFill>
                <a:latin typeface="바탕"/>
                <a:ea typeface="바탕"/>
              </a:rPr>
              <a:t> </a:t>
            </a:r>
            <a:r>
              <a:rPr lang="en-US" altLang="ko-KR" sz="1500" b="1" u="sng" dirty="0" err="1">
                <a:solidFill>
                  <a:schemeClr val="accent2"/>
                </a:solidFill>
                <a:latin typeface="바탕"/>
                <a:ea typeface="바탕"/>
              </a:rPr>
              <a:t>nano</a:t>
            </a:r>
            <a:r>
              <a:rPr lang="ko-KR" altLang="en-US" sz="1500" b="1" u="sng" dirty="0">
                <a:solidFill>
                  <a:schemeClr val="accent2"/>
                </a:solidFill>
                <a:latin typeface="바탕"/>
                <a:ea typeface="바탕"/>
              </a:rPr>
              <a:t>와 </a:t>
            </a:r>
            <a:r>
              <a:rPr lang="en-US" altLang="ko-KR" sz="1500" b="1" u="sng" dirty="0">
                <a:solidFill>
                  <a:schemeClr val="accent2"/>
                </a:solidFill>
                <a:latin typeface="바탕"/>
                <a:ea typeface="바탕"/>
              </a:rPr>
              <a:t>Turtlebot3 : </a:t>
            </a:r>
            <a:r>
              <a:rPr lang="ko-KR" altLang="en-US" sz="1500" b="1" u="sng" dirty="0">
                <a:solidFill>
                  <a:schemeClr val="accent2"/>
                </a:solidFill>
                <a:latin typeface="바탕"/>
                <a:ea typeface="바탕"/>
              </a:rPr>
              <a:t>토픽 메시지를 이용해 통신 한다</a:t>
            </a:r>
            <a:r>
              <a:rPr lang="en-US" altLang="ko-KR" sz="1500" b="1" u="sng" dirty="0">
                <a:solidFill>
                  <a:schemeClr val="accent2"/>
                </a:solidFill>
                <a:latin typeface="바탕"/>
                <a:ea typeface="바탕"/>
              </a:rPr>
              <a:t>!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AB7806-F4A4-4C4D-9C97-1B07EA403CEE}"/>
              </a:ext>
            </a:extLst>
          </p:cNvPr>
          <p:cNvCxnSpPr/>
          <p:nvPr/>
        </p:nvCxnSpPr>
        <p:spPr>
          <a:xfrm flipH="1">
            <a:off x="2516697" y="3021454"/>
            <a:ext cx="234892" cy="302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51987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047151-24D3-4FF2-91FF-ACA91BE4F153}"/>
              </a:ext>
            </a:extLst>
          </p:cNvPr>
          <p:cNvSpPr txBox="1"/>
          <p:nvPr/>
        </p:nvSpPr>
        <p:spPr>
          <a:xfrm>
            <a:off x="481565" y="697772"/>
            <a:ext cx="11413424" cy="199477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서비스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(Service)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양방향 통신 방법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동기 통신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서비스를 요청하는 노드를 서비스 클라이언트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(Service Client),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서비스에 대한 응답을 하는 노드를 서비스 서버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(Service server)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라 함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클라이언트에서 요청이 </a:t>
            </a:r>
            <a:r>
              <a:rPr lang="ko-KR" alt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있을때만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서버에서 응답함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 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요청과 응답이 끊기면 노드 접속이 끊김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1C62CE-3DD8-4C18-8A8C-90F6DC114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79" y="2692549"/>
            <a:ext cx="6382641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4072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047151-24D3-4FF2-91FF-ACA91BE4F153}"/>
              </a:ext>
            </a:extLst>
          </p:cNvPr>
          <p:cNvSpPr txBox="1"/>
          <p:nvPr/>
        </p:nvSpPr>
        <p:spPr>
          <a:xfrm>
            <a:off x="565457" y="713917"/>
            <a:ext cx="11413424" cy="144077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액션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(action)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양방향 통신 방법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비동기 통신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메시지 전송 방식은 </a:t>
            </a:r>
            <a:r>
              <a:rPr lang="ko-KR" alt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비동기식인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토픽과 동일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피드백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중간결과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가 필요할 때 사용함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D4EB12-7233-4E54-829F-D93BCB49C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747" y="2113379"/>
            <a:ext cx="4941687" cy="389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5359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92C4F6-249A-4F54-9706-FEBB3A6BDE1F}"/>
              </a:ext>
            </a:extLst>
          </p:cNvPr>
          <p:cNvSpPr txBox="1"/>
          <p:nvPr/>
        </p:nvSpPr>
        <p:spPr>
          <a:xfrm>
            <a:off x="412520" y="994135"/>
            <a:ext cx="11485778" cy="35689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Ubuntu 16.04 (Kinetic Ver.)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에서 지원하는 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Package 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종류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: </a:t>
            </a:r>
            <a:r>
              <a:rPr lang="en-US" altLang="ko-KR" sz="16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http://repositories.ros.org/status_page/ros_kinetic_default.html</a:t>
            </a:r>
            <a:endParaRPr lang="en-US" altLang="ko-KR" sz="1500" u="sng" dirty="0">
              <a:latin typeface="바탕"/>
              <a:ea typeface="바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68A3B-DD0E-47F8-B169-D8DF72BEC40F}"/>
              </a:ext>
            </a:extLst>
          </p:cNvPr>
          <p:cNvSpPr txBox="1"/>
          <p:nvPr/>
        </p:nvSpPr>
        <p:spPr>
          <a:xfrm>
            <a:off x="406768" y="2524958"/>
            <a:ext cx="11485778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Package 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생성 방법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Package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구성 이해</a:t>
            </a:r>
            <a:endParaRPr lang="en-US" altLang="ko-KR" sz="1500" b="1" u="sng" dirty="0">
              <a:latin typeface="바탕"/>
              <a:ea typeface="바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4C591-555A-49B1-B677-504934DAC8A4}"/>
              </a:ext>
            </a:extLst>
          </p:cNvPr>
          <p:cNvSpPr txBox="1"/>
          <p:nvPr/>
        </p:nvSpPr>
        <p:spPr>
          <a:xfrm>
            <a:off x="697580" y="2966320"/>
            <a:ext cx="109214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Package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생성 방법</a:t>
            </a:r>
            <a:endParaRPr lang="en-US" altLang="ko-KR" sz="1500" b="1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$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catkin_create_pkg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패키지이름 </a:t>
            </a:r>
            <a:r>
              <a:rPr lang="ko-KR" altLang="en-US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의존하는패키지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 </a:t>
            </a:r>
            <a:r>
              <a:rPr lang="ko-KR" altLang="en-US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의존하는패키지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n</a:t>
            </a:r>
          </a:p>
          <a:p>
            <a:pPr lvl="1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ex)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생성할 패키지 이름이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‘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pack_test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’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이고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의존하는 패키지가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‘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std_msgs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’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와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‘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roscpp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’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인 경우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$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catkin_create_pkg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pack_test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std_msgs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roscpp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★주의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ROS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에서 패키지 이름은 모두 소문자를 사용하며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공백이 있으면 안 됨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붙임표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(-)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대신에 밑줄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(_)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을 사용해 각 단어를 </a:t>
            </a:r>
            <a:r>
              <a:rPr lang="ko-KR" altLang="en-US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이어붙이는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것을 규칙으로 함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4A3634A-2AEE-4499-B3F1-BED0264A81D7}"/>
              </a:ext>
            </a:extLst>
          </p:cNvPr>
          <p:cNvCxnSpPr>
            <a:cxnSpLocks/>
          </p:cNvCxnSpPr>
          <p:nvPr/>
        </p:nvCxnSpPr>
        <p:spPr>
          <a:xfrm>
            <a:off x="927619" y="1354592"/>
            <a:ext cx="294457" cy="292885"/>
          </a:xfrm>
          <a:prstGeom prst="bentConnector3">
            <a:avLst>
              <a:gd name="adj1" fmla="val 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B2203C-0B0C-4746-9359-2496C6504FE8}"/>
              </a:ext>
            </a:extLst>
          </p:cNvPr>
          <p:cNvSpPr txBox="1"/>
          <p:nvPr/>
        </p:nvSpPr>
        <p:spPr>
          <a:xfrm>
            <a:off x="1318293" y="1479009"/>
            <a:ext cx="4777707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좌표변환과 관련된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package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찾을 때 사용할 예정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,,,,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6DDB47D-8942-4552-A116-70ADCF890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73" y="5626945"/>
            <a:ext cx="6684145" cy="220761"/>
          </a:xfrm>
          <a:prstGeom prst="rect">
            <a:avLst/>
          </a:prstGeom>
        </p:spPr>
      </p:pic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B577CA4-4F02-4B44-86EA-A4D5F368B81C}"/>
              </a:ext>
            </a:extLst>
          </p:cNvPr>
          <p:cNvCxnSpPr>
            <a:cxnSpLocks/>
          </p:cNvCxnSpPr>
          <p:nvPr/>
        </p:nvCxnSpPr>
        <p:spPr>
          <a:xfrm>
            <a:off x="1865161" y="5868841"/>
            <a:ext cx="294457" cy="292885"/>
          </a:xfrm>
          <a:prstGeom prst="bentConnector3">
            <a:avLst>
              <a:gd name="adj1" fmla="val 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FC4778-E1F1-4507-8DA3-F4A2BD2C201D}"/>
              </a:ext>
            </a:extLst>
          </p:cNvPr>
          <p:cNvSpPr txBox="1"/>
          <p:nvPr/>
        </p:nvSpPr>
        <p:spPr>
          <a:xfrm>
            <a:off x="2255835" y="5993258"/>
            <a:ext cx="6330462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/home/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사용자 이름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/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catkin_ws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/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src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에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pack_test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라는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package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를 생성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BBBD82-D81C-4A3F-A37F-7ABB5F404128}"/>
              </a:ext>
            </a:extLst>
          </p:cNvPr>
          <p:cNvSpPr txBox="1"/>
          <p:nvPr/>
        </p:nvSpPr>
        <p:spPr>
          <a:xfrm>
            <a:off x="927619" y="5148610"/>
            <a:ext cx="6330462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‘~/’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은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‘/home/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사용자 이름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/’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을 의미함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.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671A92-1744-4116-BDB3-8A9BD92771B4}"/>
              </a:ext>
            </a:extLst>
          </p:cNvPr>
          <p:cNvCxnSpPr/>
          <p:nvPr/>
        </p:nvCxnSpPr>
        <p:spPr>
          <a:xfrm flipV="1">
            <a:off x="1491449" y="5481393"/>
            <a:ext cx="0" cy="14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69416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856</Words>
  <Application>Microsoft Office PowerPoint</Application>
  <PresentationFormat>와이드스크린</PresentationFormat>
  <Paragraphs>104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</vt:lpstr>
      <vt:lpstr>나눔바른고딕 UltraLight</vt:lpstr>
      <vt:lpstr>바탕체</vt:lpstr>
      <vt:lpstr>나눔명조</vt:lpstr>
      <vt:lpstr>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373</cp:revision>
  <dcterms:created xsi:type="dcterms:W3CDTF">2017-08-05T06:01:22Z</dcterms:created>
  <dcterms:modified xsi:type="dcterms:W3CDTF">2020-08-27T12:53:10Z</dcterms:modified>
  <cp:version>1000.0000.01</cp:version>
</cp:coreProperties>
</file>