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13" r:id="rId3"/>
    <p:sldId id="316" r:id="rId4"/>
    <p:sldId id="319" r:id="rId5"/>
    <p:sldId id="320" r:id="rId6"/>
    <p:sldId id="314" r:id="rId7"/>
    <p:sldId id="315" r:id="rId8"/>
    <p:sldId id="317" r:id="rId9"/>
    <p:sldId id="321" r:id="rId10"/>
    <p:sldId id="31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222565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</a:t>
            </a:r>
            <a:endParaRPr lang="ko-KR" altLang="en-US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903423" cy="631437"/>
            <a:chOff x="607527" y="693172"/>
            <a:chExt cx="290342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21800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나중에 다시 정리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57634"/>
            <a:ext cx="10435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main(int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char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**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argv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      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메인 함수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{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init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argv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“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node1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”);  //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초기화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Ros::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NodeHandle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;              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핸들 선언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퍼블리셔 선언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토픽명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 bar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::Publisher node1_pub =   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nh.advertise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::Int32&gt;(“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bar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”, 10);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Class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구현할 때 사용되는 방식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3788-6E66-4646-B9C3-8113AA7A1264}"/>
              </a:ext>
            </a:extLst>
          </p:cNvPr>
          <p:cNvSpPr txBox="1"/>
          <p:nvPr/>
        </p:nvSpPr>
        <p:spPr>
          <a:xfrm>
            <a:off x="878249" y="3872390"/>
            <a:ext cx="104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Visual studio code(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visual studio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다르게 코드만 수정 할 수 있는 프로그램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및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편집을 위해 가상환경 생성하는 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5D033-28A9-4600-80AD-999991A5AE30}"/>
              </a:ext>
            </a:extLst>
          </p:cNvPr>
          <p:cNvSpPr txBox="1"/>
          <p:nvPr/>
        </p:nvSpPr>
        <p:spPr>
          <a:xfrm>
            <a:off x="878249" y="4722135"/>
            <a:ext cx="104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(package.xml) 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정보를 담은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저작자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라이선스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의존성 패키지 등을 기술하고 있음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C669E-6F49-4026-B10C-AB3AC28D44D4}"/>
              </a:ext>
            </a:extLst>
          </p:cNvPr>
          <p:cNvSpPr txBox="1"/>
          <p:nvPr/>
        </p:nvSpPr>
        <p:spPr>
          <a:xfrm>
            <a:off x="878249" y="5571880"/>
            <a:ext cx="104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(CMakeLists.txt)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2547A-7EFB-4FED-BF44-CD8C5A7498F3}"/>
              </a:ext>
            </a:extLst>
          </p:cNvPr>
          <p:cNvSpPr txBox="1"/>
          <p:nvPr/>
        </p:nvSpPr>
        <p:spPr>
          <a:xfrm>
            <a:off x="878249" y="6047695"/>
            <a:ext cx="104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모든 노드는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roscore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구동한 후에 이용할 수 있음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702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19339" y="532336"/>
            <a:ext cx="2308201" cy="631437"/>
            <a:chOff x="607527" y="693172"/>
            <a:chExt cx="2308201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58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정리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94498" y="1538477"/>
            <a:ext cx="473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ifconfig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2498169"/>
            <a:ext cx="10921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nano, atom, sublime text, vim, emacs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편집할 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또는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nano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등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2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수정하였을 때 수정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source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입력해주거나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새로 열어야 수정한 내용이 반영됨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E2C1-03C3-4072-B89E-7F8A929F0826}"/>
              </a:ext>
            </a:extLst>
          </p:cNvPr>
          <p:cNvSpPr txBox="1"/>
          <p:nvPr/>
        </p:nvSpPr>
        <p:spPr>
          <a:xfrm>
            <a:off x="994498" y="5458196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환경설정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export | grep ROS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9C770-B2D5-4793-A01C-9AEA5A6647F8}"/>
              </a:ext>
            </a:extLst>
          </p:cNvPr>
          <p:cNvSpPr txBox="1"/>
          <p:nvPr/>
        </p:nvSpPr>
        <p:spPr>
          <a:xfrm>
            <a:off x="896783" y="637979"/>
            <a:ext cx="1092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 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단축명령어로 사용 할 내용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단축 명령어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설정 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= ‘cd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수정 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입력시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명령어로 인식함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CB526-12BC-4C41-A753-71FC1C79D5BA}"/>
              </a:ext>
            </a:extLst>
          </p:cNvPr>
          <p:cNvSpPr txBox="1"/>
          <p:nvPr/>
        </p:nvSpPr>
        <p:spPr>
          <a:xfrm>
            <a:off x="896783" y="2998330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입력된 명령어 모두 없애기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청소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..?)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clear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ADA5-38F8-474B-BB3A-D80014E012B9}"/>
              </a:ext>
            </a:extLst>
          </p:cNvPr>
          <p:cNvSpPr txBox="1"/>
          <p:nvPr/>
        </p:nvSpPr>
        <p:spPr>
          <a:xfrm>
            <a:off x="896783" y="3973687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‘~/’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은 리눅스에서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해당하는 폴더를 의미함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‘~/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 == 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8E0C-1C29-480D-A7DD-322A14A9634A}"/>
              </a:ext>
            </a:extLst>
          </p:cNvPr>
          <p:cNvSpPr txBox="1"/>
          <p:nvPr/>
        </p:nvSpPr>
        <p:spPr>
          <a:xfrm>
            <a:off x="896783" y="4949044"/>
            <a:ext cx="1092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9614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088E0C-1C29-480D-A7DD-322A14A9634A}"/>
              </a:ext>
            </a:extLst>
          </p:cNvPr>
          <p:cNvSpPr txBox="1"/>
          <p:nvPr/>
        </p:nvSpPr>
        <p:spPr>
          <a:xfrm>
            <a:off x="750134" y="282149"/>
            <a:ext cx="1092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roslaunch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(*.launch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파일을 사용하여 실행함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 turtlebot3_teleop turtlebot3_teleop_key.launch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(turtlebot3_teleop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turtlebot3_teleop_key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6EFB4-EC1D-4983-983D-E11010A4CD4C}"/>
              </a:ext>
            </a:extLst>
          </p:cNvPr>
          <p:cNvSpPr txBox="1"/>
          <p:nvPr/>
        </p:nvSpPr>
        <p:spPr>
          <a:xfrm>
            <a:off x="750134" y="2040297"/>
            <a:ext cx="10921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생성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패키지이름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생성할 패키지 이름이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의존하는 패키지가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인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=&gt; 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표준 메시지 패키지인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C/C++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사용하기 위하여 클라이언트 라이브러리인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사용하겠다는 것으로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생성에 앞서 미리 설치해야 한다는 의미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의존하는 패키지 설정은 이렇게 패키지를 생성할 때 지정할 수도 있으나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생성한 다음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직접 입력해도 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는 사용자가 패키지를 작성할 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(catkin)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 시스템에 꼭 필요한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포함한 패키지 폴더를 생성함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패키지 이름은 모두 소문자를 사용하며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공백이 있으면 안 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붙임표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대신에 밑줄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(_)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각 단어를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이어붙이는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것을 규칙으로 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657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38359-7AA4-4B62-8CDF-F568F2D3C99B}"/>
              </a:ext>
            </a:extLst>
          </p:cNvPr>
          <p:cNvSpPr txBox="1"/>
          <p:nvPr/>
        </p:nvSpPr>
        <p:spPr>
          <a:xfrm>
            <a:off x="635297" y="1475649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catkin_make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28B88-1E9A-430C-BA0B-854DEE1DBC79}"/>
              </a:ext>
            </a:extLst>
          </p:cNvPr>
          <p:cNvSpPr txBox="1"/>
          <p:nvPr/>
        </p:nvSpPr>
        <p:spPr>
          <a:xfrm>
            <a:off x="635297" y="2380813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목록 확인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(lists files)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41A6D-9C56-452E-9F2B-BB747F8461BF}"/>
              </a:ext>
            </a:extLst>
          </p:cNvPr>
          <p:cNvSpPr txBox="1"/>
          <p:nvPr/>
        </p:nvSpPr>
        <p:spPr>
          <a:xfrm>
            <a:off x="635297" y="603162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프로파일 갱신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생성한 패키지를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목록에 반영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필수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X.)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rospack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F62F-A96C-4700-9DC4-EDCB00CF9924}"/>
              </a:ext>
            </a:extLst>
          </p:cNvPr>
          <p:cNvSpPr txBox="1"/>
          <p:nvPr/>
        </p:nvSpPr>
        <p:spPr>
          <a:xfrm>
            <a:off x="635297" y="3285977"/>
            <a:ext cx="1092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지정한 디렉터리로 이동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(changes directory)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cd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이동 할 위치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이동 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369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601499" cy="631437"/>
            <a:chOff x="607527" y="693172"/>
            <a:chExt cx="260149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878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사용 예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31755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3B3E2-53AF-4CE0-9C33-0FAEF443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591759"/>
            <a:ext cx="3192403" cy="14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D228E7-F22F-49CA-9C38-61AC7D9E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825122"/>
            <a:ext cx="7974341" cy="4049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565169" y="6090250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72596" y="5874592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571804" y="552091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(nano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459192" y="5961942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55343" y="5710176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C42957-9DA5-4A04-AAD1-62C348D0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065644"/>
            <a:ext cx="3076575" cy="142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18664D-51AA-4C08-B157-BFAD26D1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321691"/>
            <a:ext cx="8662884" cy="44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7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7076DC-3415-4131-BB73-4A4D2DEFE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75" y="1083425"/>
            <a:ext cx="3562350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D6622-60C1-4124-9905-E83A7455A4EA}"/>
              </a:ext>
            </a:extLst>
          </p:cNvPr>
          <p:cNvSpPr txBox="1"/>
          <p:nvPr/>
        </p:nvSpPr>
        <p:spPr>
          <a:xfrm>
            <a:off x="896783" y="637979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40256-6A23-4953-84B7-84F0C5B906D7}"/>
              </a:ext>
            </a:extLst>
          </p:cNvPr>
          <p:cNvSpPr txBox="1"/>
          <p:nvPr/>
        </p:nvSpPr>
        <p:spPr>
          <a:xfrm>
            <a:off x="896783" y="2584026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입력된 명령어 모두 없애기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청소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..?)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70563-E0EF-4BB2-83CC-7F1C1DDD9518}"/>
              </a:ext>
            </a:extLst>
          </p:cNvPr>
          <p:cNvSpPr txBox="1"/>
          <p:nvPr/>
        </p:nvSpPr>
        <p:spPr>
          <a:xfrm>
            <a:off x="896783" y="3766535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‘~/’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은 리눅스에서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해당하는 폴더를 의미함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A7793-9A2B-4012-A7E8-51E23C0B4CB3}"/>
              </a:ext>
            </a:extLst>
          </p:cNvPr>
          <p:cNvSpPr txBox="1"/>
          <p:nvPr/>
        </p:nvSpPr>
        <p:spPr>
          <a:xfrm>
            <a:off x="896783" y="4949044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15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7B8E-FA40-48E6-A477-7674A5798747}"/>
              </a:ext>
            </a:extLst>
          </p:cNvPr>
          <p:cNvSpPr txBox="1"/>
          <p:nvPr/>
        </p:nvSpPr>
        <p:spPr>
          <a:xfrm>
            <a:off x="750134" y="601331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B62D0-DBF3-4AC8-98F0-248FB7F010DE}"/>
              </a:ext>
            </a:extLst>
          </p:cNvPr>
          <p:cNvSpPr txBox="1"/>
          <p:nvPr/>
        </p:nvSpPr>
        <p:spPr>
          <a:xfrm>
            <a:off x="750134" y="1703508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패키지 생성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D772-47DF-45AA-B858-4355365EDF01}"/>
              </a:ext>
            </a:extLst>
          </p:cNvPr>
          <p:cNvSpPr txBox="1"/>
          <p:nvPr/>
        </p:nvSpPr>
        <p:spPr>
          <a:xfrm>
            <a:off x="750134" y="2805685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catkin_make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B80FE-2D19-41BA-AC21-B6800DC5CAD2}"/>
              </a:ext>
            </a:extLst>
          </p:cNvPr>
          <p:cNvSpPr txBox="1"/>
          <p:nvPr/>
        </p:nvSpPr>
        <p:spPr>
          <a:xfrm>
            <a:off x="750134" y="4184861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폴더 내용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ls</a:t>
            </a:r>
          </a:p>
        </p:txBody>
      </p:sp>
    </p:spTree>
    <p:extLst>
      <p:ext uri="{BB962C8B-B14F-4D97-AF65-F5344CB8AC3E}">
        <p14:creationId xmlns:p14="http://schemas.microsoft.com/office/powerpoint/2010/main" val="2470827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714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바탕</vt:lpstr>
      <vt:lpstr>나눔명조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363</cp:revision>
  <dcterms:created xsi:type="dcterms:W3CDTF">2017-08-05T06:01:22Z</dcterms:created>
  <dcterms:modified xsi:type="dcterms:W3CDTF">2020-08-25T15:18:34Z</dcterms:modified>
  <cp:version>1000.0000.01</cp:version>
</cp:coreProperties>
</file>