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5" r:id="rId5"/>
    <p:sldId id="272" r:id="rId6"/>
    <p:sldId id="271" r:id="rId7"/>
    <p:sldId id="273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4" autoAdjust="0"/>
    <p:restoredTop sz="94660"/>
  </p:normalViewPr>
  <p:slideViewPr>
    <p:cSldViewPr snapToGrid="0">
      <p:cViewPr>
        <p:scale>
          <a:sx n="100" d="100"/>
          <a:sy n="100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7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6502" y="2185336"/>
            <a:ext cx="1197864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b="1" dirty="0">
                <a:solidFill>
                  <a:schemeClr val="bg1"/>
                </a:solidFill>
              </a:rPr>
              <a:t>Intelligent Control and Automation System Lab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3000" kern="0" dirty="0">
              <a:solidFill>
                <a:schemeClr val="bg1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kern="0" dirty="0" smtClean="0">
                <a:solidFill>
                  <a:schemeClr val="bg1"/>
                </a:solidFill>
              </a:rPr>
              <a:t>이 서 현</a:t>
            </a:r>
            <a:endParaRPr lang="en-US" altLang="ko-KR" sz="3000" b="1" kern="0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44884" y="249012"/>
            <a:ext cx="11350172" cy="6466114"/>
            <a:chOff x="369207" y="391887"/>
            <a:chExt cx="11350172" cy="64661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369207" y="391887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369207" y="1305308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66519" y="546143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지난 계획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14475" y="2172566"/>
            <a:ext cx="7365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실험환경</a:t>
            </a:r>
            <a:r>
              <a:rPr lang="ko-KR" altLang="en-US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제작</a:t>
            </a:r>
            <a:endParaRPr lang="en-US" altLang="ko-KR" dirty="0" smtClean="0"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SLAM&amp;Navigation</a:t>
            </a:r>
            <a:endParaRPr lang="en-US" altLang="ko-KR" dirty="0" smtClean="0"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제어이론</a:t>
            </a:r>
            <a:r>
              <a:rPr lang="en-US" altLang="ko-KR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, TOEIC, GSAT</a:t>
            </a:r>
            <a:r>
              <a:rPr lang="ko-KR" altLang="en-US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은영</a:t>
            </a:r>
            <a:r>
              <a:rPr lang="en-US" altLang="ko-KR" dirty="0">
                <a:latin typeface="바탕"/>
                <a:ea typeface="바탕"/>
              </a:rPr>
              <a:t>)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35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44884" y="249012"/>
            <a:ext cx="11350172" cy="6466114"/>
            <a:chOff x="369207" y="391887"/>
            <a:chExt cx="11350172" cy="64661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369207" y="391887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369207" y="1305308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66519" y="510099"/>
            <a:ext cx="209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본론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1085" y="1369985"/>
            <a:ext cx="109887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Turtlebot3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Remote PC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20000"/>
              </a:lnSpc>
              <a:defRPr/>
            </a:pPr>
            <a:endParaRPr lang="en-US" altLang="ko-KR" sz="1500" dirty="0" smtClean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Remote PC] ‘</a:t>
            </a:r>
            <a:r>
              <a:rPr lang="en-US" altLang="ko-KR" sz="1500" b="1" u="sng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roscore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[Turtlebot3] ‘</a:t>
            </a:r>
            <a:r>
              <a:rPr lang="en-US" altLang="ko-KR" sz="1500" b="1" u="sng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roslaunch</a:t>
            </a:r>
            <a:r>
              <a:rPr lang="en-US" altLang="ko-KR" sz="1500" b="1" u="sng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turtlebot3_bringup turtlebot3_robot.launch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sz="1500" dirty="0" smtClean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20000"/>
              </a:lnSpc>
              <a:defRPr/>
            </a:pP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Remote PC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Turtlebot3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움직임 제어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SLAM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[Remote PC] ‘</a:t>
            </a:r>
            <a:r>
              <a:rPr lang="en-US" altLang="ko-KR" sz="1500" b="1" u="sng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export TURTLEBOT3_MODEL=burger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[Remote PC] ‘</a:t>
            </a:r>
            <a:r>
              <a:rPr lang="en-US" altLang="ko-KR" sz="1500" b="1" u="sng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roslaunch</a:t>
            </a:r>
            <a:r>
              <a:rPr lang="en-US" altLang="ko-KR" sz="1500" b="1" u="sng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turtlebot3_slam turtlebot3_slam.launch </a:t>
            </a:r>
            <a:r>
              <a:rPr lang="en-US" altLang="ko-KR" sz="1500" b="1" u="sng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slam_methods</a:t>
            </a:r>
            <a:r>
              <a:rPr lang="en-US" altLang="ko-KR" sz="1500" b="1" u="sng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:=</a:t>
            </a:r>
            <a:r>
              <a:rPr lang="en-US" altLang="ko-KR" sz="1500" b="1" u="sng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gmapping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이후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Terminal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 열기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[Remote PC] ‘</a:t>
            </a:r>
            <a:r>
              <a:rPr lang="en-US" altLang="ko-KR" sz="1500" b="1" u="sng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export TURTLEBOT3_MODEL=burger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[Remote PC] ‘</a:t>
            </a:r>
            <a:r>
              <a:rPr lang="en-US" altLang="ko-KR" sz="1500" b="1" u="sng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roslaunch</a:t>
            </a:r>
            <a:r>
              <a:rPr lang="en-US" altLang="ko-KR" sz="1500" b="1" u="sng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turtlebot3_teleop turtlebot3_teleop_key.launch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58685" y="6375260"/>
            <a:ext cx="2211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지난 </a:t>
            </a:r>
            <a:r>
              <a:rPr lang="en-US" altLang="ko-KR" sz="1000" dirty="0" smtClean="0"/>
              <a:t>SLAM</a:t>
            </a:r>
            <a:r>
              <a:rPr lang="ko-KR" altLang="en-US" sz="1000" dirty="0" smtClean="0"/>
              <a:t>을 위한 과정과 동일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401" y="3993683"/>
            <a:ext cx="2703191" cy="2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19946" y="249012"/>
            <a:ext cx="11350172" cy="6466114"/>
            <a:chOff x="369207" y="391887"/>
            <a:chExt cx="11350172" cy="64661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369207" y="391887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369207" y="1305308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66519" y="510099"/>
            <a:ext cx="209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본론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6519" y="2088127"/>
            <a:ext cx="1177823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Turtlebot3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지도생성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Remote PC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[Remote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PC] 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en-US" altLang="ko-KR" sz="1500" b="1" u="sng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rosrun</a:t>
            </a:r>
            <a:r>
              <a:rPr lang="en-US" altLang="ko-KR" sz="1500" b="1" u="sng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b="1" u="sng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map_server</a:t>
            </a:r>
            <a:r>
              <a:rPr lang="en-US" altLang="ko-KR" sz="1500" b="1" u="sng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b="1" u="sng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map_saver</a:t>
            </a:r>
            <a:r>
              <a:rPr lang="en-US" altLang="ko-KR" sz="1500" b="1" u="sng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-f ~/map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500" dirty="0" smtClean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EX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파일명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map1</a:t>
            </a:r>
          </a:p>
          <a:p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Remote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PC] ‘</a:t>
            </a:r>
            <a:r>
              <a:rPr lang="en-US" altLang="ko-KR" sz="1500" b="1" u="sng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rosrun</a:t>
            </a:r>
            <a:r>
              <a:rPr lang="en-US" altLang="ko-KR" sz="1500" b="1" u="sng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b="1" u="sng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map_server</a:t>
            </a:r>
            <a:r>
              <a:rPr lang="en-US" altLang="ko-KR" sz="1500" b="1" u="sng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b="1" u="sng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map_saver</a:t>
            </a:r>
            <a:r>
              <a:rPr lang="en-US" altLang="ko-KR" sz="1500" b="1" u="sng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-f ~/map1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sz="1500" dirty="0" smtClean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Remote PC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저장된 지도를 불러와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 실행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20000"/>
              </a:lnSpc>
              <a:defRPr/>
            </a:pP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Remote PC] 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en-US" altLang="ko-KR" sz="1500" u="sng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export TURTLEBOT3_MODEL=burger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[Remote PC] 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en-US" altLang="ko-KR" sz="1500" u="sng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roslaunch</a:t>
            </a:r>
            <a:r>
              <a:rPr lang="en-US" altLang="ko-KR" sz="1500" u="sng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turtlebot3_navigation turtlebot3_navigation.launch </a:t>
            </a:r>
            <a:r>
              <a:rPr lang="en-US" altLang="ko-KR" sz="1500" u="sng" dirty="0" err="1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map_file</a:t>
            </a:r>
            <a:r>
              <a:rPr lang="en-US" altLang="ko-KR" sz="1500" u="sng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:=$</a:t>
            </a:r>
            <a:r>
              <a:rPr lang="en-US" altLang="ko-KR" sz="1500" u="sng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HOME/</a:t>
            </a:r>
            <a:r>
              <a:rPr lang="en-US" altLang="ko-KR" sz="1500" u="sng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map.yaml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sz="1500" dirty="0" smtClean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map1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이라는 파일명을 갖는 지도를 불러오고 싶은 경우</a:t>
            </a:r>
            <a:r>
              <a:rPr lang="en-US" altLang="ko-KR" sz="1500" dirty="0">
                <a:solidFill>
                  <a:schemeClr val="accent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[Remote PC] ‘</a:t>
            </a:r>
            <a:r>
              <a:rPr lang="en-US" altLang="ko-KR" sz="1500" b="1" u="sng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export TURTLEBOT3_MODEL=burger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[Remote PC] ‘</a:t>
            </a:r>
            <a:r>
              <a:rPr lang="en-US" altLang="ko-KR" sz="1500" b="1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roslaunch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turtlebot3_navigation turtlebot3_navigation.launch </a:t>
            </a:r>
            <a:r>
              <a:rPr lang="en-US" altLang="ko-KR" sz="1500" b="1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map_file</a:t>
            </a:r>
            <a:r>
              <a:rPr lang="en-US" altLang="ko-KR" sz="1500" b="1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:=$HOME/map1.yaml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20000"/>
              </a:lnSpc>
              <a:defRPr/>
            </a:pP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500" dirty="0" smtClean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chemeClr val="accent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dirty="0">
              <a:solidFill>
                <a:schemeClr val="accent3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571282" y="3319971"/>
            <a:ext cx="731520" cy="324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1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19946" y="249012"/>
            <a:ext cx="11350172" cy="6466114"/>
            <a:chOff x="369207" y="391887"/>
            <a:chExt cx="11350172" cy="64661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369207" y="391887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369207" y="1305308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66519" y="510099"/>
            <a:ext cx="209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본론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616" y="1614362"/>
            <a:ext cx="6250832" cy="37735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24500" y="5489792"/>
            <a:ext cx="50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Navigation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8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29471" y="258537"/>
            <a:ext cx="11350172" cy="6466114"/>
            <a:chOff x="369207" y="391887"/>
            <a:chExt cx="11350172" cy="64661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369207" y="391887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369207" y="1305308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66519" y="510099"/>
            <a:ext cx="209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본론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445" y="2035528"/>
            <a:ext cx="3590322" cy="30904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0" r="14254"/>
          <a:stretch/>
        </p:blipFill>
        <p:spPr>
          <a:xfrm>
            <a:off x="721468" y="2035528"/>
            <a:ext cx="2745632" cy="309040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869" y="1964071"/>
            <a:ext cx="4112486" cy="3161861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V="1">
            <a:off x="5646887" y="3311907"/>
            <a:ext cx="719" cy="12573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246176" y="5125932"/>
            <a:ext cx="19621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모형도</a:t>
            </a:r>
            <a:endParaRPr lang="ko-KR" altLang="en-US" sz="1500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37262" y="5178705"/>
            <a:ext cx="2324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Navigation_map</a:t>
            </a:r>
            <a:endParaRPr lang="ko-KR" altLang="en-US" sz="1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3204" y="5178705"/>
            <a:ext cx="2324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Navigation_map</a:t>
            </a:r>
            <a:endParaRPr lang="ko-KR" altLang="en-US" sz="1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1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29471" y="258537"/>
            <a:ext cx="11350172" cy="6466114"/>
            <a:chOff x="369207" y="391887"/>
            <a:chExt cx="11350172" cy="64661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369207" y="391887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369207" y="1305308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66519" y="510099"/>
            <a:ext cx="209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본론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7" y="1638209"/>
            <a:ext cx="4282919" cy="33961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95900" y="5142196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Goal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설정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6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29471" y="258537"/>
            <a:ext cx="11350172" cy="6466114"/>
            <a:chOff x="369207" y="391887"/>
            <a:chExt cx="11350172" cy="64661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369207" y="391887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369207" y="1305308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66519" y="510099"/>
            <a:ext cx="209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</a:t>
            </a:r>
            <a:r>
              <a:rPr lang="ko-KR" altLang="en-US" b="1" dirty="0" smtClean="0">
                <a:solidFill>
                  <a:schemeClr val="bg1"/>
                </a:solidFill>
              </a:rPr>
              <a:t>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041167"/>
              </p:ext>
            </p:extLst>
          </p:nvPr>
        </p:nvGraphicFramePr>
        <p:xfrm>
          <a:off x="969924" y="2822728"/>
          <a:ext cx="10404870" cy="21806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83587">
                  <a:extLst>
                    <a:ext uri="{9D8B030D-6E8A-4147-A177-3AD203B41FA5}">
                      <a16:colId xmlns:a16="http://schemas.microsoft.com/office/drawing/2014/main" val="859317900"/>
                    </a:ext>
                  </a:extLst>
                </a:gridCol>
                <a:gridCol w="945897">
                  <a:extLst>
                    <a:ext uri="{9D8B030D-6E8A-4147-A177-3AD203B41FA5}">
                      <a16:colId xmlns:a16="http://schemas.microsoft.com/office/drawing/2014/main" val="3992567078"/>
                    </a:ext>
                  </a:extLst>
                </a:gridCol>
                <a:gridCol w="945898">
                  <a:extLst>
                    <a:ext uri="{9D8B030D-6E8A-4147-A177-3AD203B41FA5}">
                      <a16:colId xmlns:a16="http://schemas.microsoft.com/office/drawing/2014/main" val="521076037"/>
                    </a:ext>
                  </a:extLst>
                </a:gridCol>
                <a:gridCol w="945898">
                  <a:extLst>
                    <a:ext uri="{9D8B030D-6E8A-4147-A177-3AD203B41FA5}">
                      <a16:colId xmlns:a16="http://schemas.microsoft.com/office/drawing/2014/main" val="832767682"/>
                    </a:ext>
                  </a:extLst>
                </a:gridCol>
                <a:gridCol w="945897">
                  <a:extLst>
                    <a:ext uri="{9D8B030D-6E8A-4147-A177-3AD203B41FA5}">
                      <a16:colId xmlns:a16="http://schemas.microsoft.com/office/drawing/2014/main" val="2926313211"/>
                    </a:ext>
                  </a:extLst>
                </a:gridCol>
                <a:gridCol w="945897">
                  <a:extLst>
                    <a:ext uri="{9D8B030D-6E8A-4147-A177-3AD203B41FA5}">
                      <a16:colId xmlns:a16="http://schemas.microsoft.com/office/drawing/2014/main" val="3682307969"/>
                    </a:ext>
                  </a:extLst>
                </a:gridCol>
                <a:gridCol w="945898">
                  <a:extLst>
                    <a:ext uri="{9D8B030D-6E8A-4147-A177-3AD203B41FA5}">
                      <a16:colId xmlns:a16="http://schemas.microsoft.com/office/drawing/2014/main" val="2829682754"/>
                    </a:ext>
                  </a:extLst>
                </a:gridCol>
                <a:gridCol w="945898">
                  <a:extLst>
                    <a:ext uri="{9D8B030D-6E8A-4147-A177-3AD203B41FA5}">
                      <a16:colId xmlns:a16="http://schemas.microsoft.com/office/drawing/2014/main" val="3847120400"/>
                    </a:ext>
                  </a:extLst>
                </a:gridCol>
              </a:tblGrid>
              <a:tr h="4252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8/7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8/8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8/9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8/10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8/11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8/12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8/13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79654"/>
                  </a:ext>
                </a:extLst>
              </a:tr>
              <a:tr h="575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실험환경구축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12759"/>
                  </a:ext>
                </a:extLst>
              </a:tr>
              <a:tr h="589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Navigation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마무리</a:t>
                      </a:r>
                      <a:r>
                        <a:rPr lang="en-US" altLang="ko-KR" baseline="0" dirty="0" smtClean="0"/>
                        <a:t>&amp;</a:t>
                      </a:r>
                      <a:r>
                        <a:rPr lang="ko-KR" altLang="en-US" baseline="0" dirty="0" err="1" smtClean="0"/>
                        <a:t>좌표설정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148109"/>
                  </a:ext>
                </a:extLst>
              </a:tr>
              <a:tr h="589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Jetson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nano&amp;snowboy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융합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677102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flipV="1">
            <a:off x="4750091" y="3533775"/>
            <a:ext cx="1885950" cy="952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693066" y="4114800"/>
            <a:ext cx="3771900" cy="9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9464966" y="4672694"/>
            <a:ext cx="19098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2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244</Words>
  <Application>Microsoft Office PowerPoint</Application>
  <PresentationFormat>와이드스크린</PresentationFormat>
  <Paragraphs>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바탕</vt:lpstr>
      <vt:lpstr>함초롬돋움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IT</cp:lastModifiedBy>
  <cp:revision>15</cp:revision>
  <dcterms:created xsi:type="dcterms:W3CDTF">2020-06-11T03:04:01Z</dcterms:created>
  <dcterms:modified xsi:type="dcterms:W3CDTF">2020-08-06T06:10:25Z</dcterms:modified>
</cp:coreProperties>
</file>