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1" r:id="rId3"/>
    <p:sldId id="309" r:id="rId4"/>
    <p:sldId id="297" r:id="rId5"/>
    <p:sldId id="310" r:id="rId6"/>
    <p:sldId id="311" r:id="rId7"/>
    <p:sldId id="312" r:id="rId8"/>
    <p:sldId id="31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0">
          <p15:clr>
            <a:srgbClr val="A4A3A4"/>
          </p15:clr>
        </p15:guide>
        <p15:guide id="2" pos="210">
          <p15:clr>
            <a:srgbClr val="A4A3A4"/>
          </p15:clr>
        </p15:guide>
        <p15:guide id="3" pos="74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0" y="96"/>
      </p:cViewPr>
      <p:guideLst>
        <p:guide orient="horz" pos="980"/>
        <p:guide pos="210"/>
        <p:guide pos="74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5A10A-2307-427F-92BE-634C2CA4C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1531C4-6760-4BD1-A89B-2E5C36831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F4E38-695C-48B8-B8BD-8D11069C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F2F34-CAE4-4A1A-B721-E2B122D8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552DD-4B03-4824-A8DD-309DDF83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6D90D-B758-49AE-853D-66855949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CF75D2-6250-4812-A51B-DF523E1D1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10D7E-A121-4AEE-8753-2ADD89ED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D188E0-E00E-41C8-9A41-4842FF37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EDFF2-E456-46A7-A1B8-931CB342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5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E6B63C-D9E7-42DA-A3C6-EBB502650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5D955A-355F-4EEB-AB9B-A6E85BF81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441FD-A8EA-4A76-8B62-EF9DCDCE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E8ED3-1A27-4CF0-9605-DB8A5597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43F80-2393-4EA2-80DB-58A401A5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9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728B5-458D-4246-B240-DA2FE5F2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5C19E-A925-448D-A539-5EBBEB68A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6AB77-DE28-4230-A50C-F04E3B6E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A3460-A3AE-4A06-8090-6195745F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9E355-376A-4DC3-A15B-76E4EFEF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9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32953-1178-435E-919B-897EE07C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BDBEB-BC88-42D8-9969-F410D1D74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378E3-7151-41B5-9B12-0CF8BFB0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E0475-CA36-40D7-A6CC-C605E70D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C3DA8-74EE-47EA-BE96-7D77E79A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62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4C985-A73B-40AD-B9BE-6D29C851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A918E-36EA-4504-A493-46F1CF829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77D972-8064-4612-9A8D-77F1BF3E7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CC4AA-290F-478A-A9F1-44462A00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A4D96-708D-4144-A9E0-A04FC61F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32175-BB9A-4A1F-9019-9FB3B4DA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9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C038E-681B-41E1-AF8A-1FDC8C9A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F8D2D-B382-4DEE-92A4-F6B569C8A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C3C148-0901-4C6D-A3C8-59D62EA10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4456C4-2013-40E8-9B88-C8D42F9EB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5327D6-FDEE-498F-AA09-9E04A47AB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E852C3-942F-4564-BFDC-DCB605AC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F1EA2F-732A-465E-B236-198A144C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19959C-F81F-44E1-A0C7-29F44281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7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53EE2-DD89-4AAE-A975-655D525D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542DCE-AADD-4094-8090-7FD007A6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C1C91C-1C2A-4867-AE77-BDB3A735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88546A-57C2-43C4-998E-EC8B7B0B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7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96CE19-21DD-4136-8484-DFD4265E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0AAB21-17C6-4D6D-9843-0DEC3C09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E1EA24-8AEC-4473-B33D-39C74245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0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015EB-4695-4980-B5D1-A4C2A3EF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B3E54-66B4-434E-B3CB-F11F40DD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776E5-40C5-49F7-AAA5-BB7D09FD2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0F45FE-8805-40A7-BBE3-E7C4E96A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295EC-074E-4CBA-B46D-2B7A8F1A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E9531-9441-4C05-8C72-3C196CF9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6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C9769-654F-43CC-8F95-46BC69BA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1867F7-C468-47F8-9FD5-A70B89884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479EA7-33C1-4549-96F4-4565A3C1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6703BA-1BD2-46F0-8A8D-E4DE7F31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F4BC6-CEDC-4F74-A5D6-3D86AED3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90BB6D-6B3A-4B61-9664-F345C287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9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431897-9374-4264-A6D6-D3C46A3F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20C00-0707-4843-A4FB-1FBD70219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A07EF-8702-4C16-9B8A-4CCF63E76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32416-3236-4BEC-9F65-32C6B7F68842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D109A-7631-4C0B-B20B-F4692F3F6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49518-3F93-4962-B30E-6024F3ABB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9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eleases.ubuntu.com/16.04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vmware.com/products/workstation-player/workstation-player-evalu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naver.com/i5533m/22145900307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blog.naver.com/i5533m/22143923676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emanual.robotis.com/docs/en/platform/turtlebot3/pc_setup/#install-ros-1-on-remote-p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A8682B1-8307-44E6-AD54-2C1888BE5E1C}"/>
              </a:ext>
            </a:extLst>
          </p:cNvPr>
          <p:cNvSpPr/>
          <p:nvPr/>
        </p:nvSpPr>
        <p:spPr>
          <a:xfrm>
            <a:off x="4382219" y="1549799"/>
            <a:ext cx="3392051" cy="384171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10087" y="3037899"/>
            <a:ext cx="3171825" cy="7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Ubuntu &amp; ROS </a:t>
            </a:r>
            <a:r>
              <a:rPr lang="ko-KR" altLang="en-US" sz="20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설치 </a:t>
            </a:r>
            <a:endParaRPr lang="en-US" altLang="ko-KR" sz="2000" dirty="0">
              <a:ln w="9525">
                <a:solidFill>
                  <a:schemeClr val="accent1">
                    <a:lumMod val="75000"/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바탕"/>
              <a:ea typeface="바탕"/>
            </a:endParaRPr>
          </a:p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(Remote PC)</a:t>
            </a:r>
            <a:r>
              <a:rPr lang="ko-KR" altLang="en-US" sz="20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BFDED87F-AD15-45C7-A613-F8CA2AA81B4D}"/>
              </a:ext>
            </a:extLst>
          </p:cNvPr>
          <p:cNvGrpSpPr/>
          <p:nvPr/>
        </p:nvGrpSpPr>
        <p:grpSpPr>
          <a:xfrm>
            <a:off x="271097" y="330862"/>
            <a:ext cx="4076615" cy="631437"/>
            <a:chOff x="607527" y="693172"/>
            <a:chExt cx="4076615" cy="6314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607527" y="693172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01</a:t>
              </a:r>
              <a:endParaRPr lang="ko-KR" altLang="en-US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1330927" y="803283"/>
              <a:ext cx="335321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Remote PC</a:t>
              </a: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에 </a:t>
              </a: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Ubuntu </a:t>
              </a: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설치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02534" y="2297601"/>
            <a:ext cx="745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1. Ubuntu 16.04 LTS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파일 다운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r>
              <a:rPr lang="en-US" altLang="ko-KR" dirty="0">
                <a:hlinkClick r:id="rId2"/>
              </a:rPr>
              <a:t>https://releases.ubuntu.com/16.04/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30446-8EAB-4266-8F2C-5770AEEA32AF}"/>
              </a:ext>
            </a:extLst>
          </p:cNvPr>
          <p:cNvSpPr txBox="1"/>
          <p:nvPr/>
        </p:nvSpPr>
        <p:spPr>
          <a:xfrm>
            <a:off x="973140" y="962299"/>
            <a:ext cx="47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설치 순서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(Ubuntu 16.04 LTS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기준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   1. Ubuntu 16.04 LTS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파일 다운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   2. VMware Workstation player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설치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F9F89A8-0B65-492F-AF34-3E560FDE3C59}"/>
              </a:ext>
            </a:extLst>
          </p:cNvPr>
          <p:cNvGrpSpPr/>
          <p:nvPr/>
        </p:nvGrpSpPr>
        <p:grpSpPr>
          <a:xfrm>
            <a:off x="766109" y="2848146"/>
            <a:ext cx="8863847" cy="3932217"/>
            <a:chOff x="1222076" y="2829464"/>
            <a:chExt cx="8863847" cy="393221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0C87C3D-331F-4E70-82FB-1CAA65731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2076" y="2829464"/>
              <a:ext cx="5368505" cy="3932217"/>
            </a:xfrm>
            <a:prstGeom prst="rect">
              <a:avLst/>
            </a:prstGeom>
          </p:spPr>
        </p:pic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A6916915-0178-4BF5-8307-18666CBC6F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9426" y="5443268"/>
              <a:ext cx="12422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3B1A4312-DC51-48FC-BE2D-233D242918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9426" y="5899754"/>
              <a:ext cx="1242204" cy="4406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99E5A3-EDE0-4AB6-ADF5-B6037AF65FF0}"/>
                </a:ext>
              </a:extLst>
            </p:cNvPr>
            <p:cNvSpPr txBox="1"/>
            <p:nvPr/>
          </p:nvSpPr>
          <p:spPr>
            <a:xfrm>
              <a:off x="7651630" y="5288643"/>
              <a:ext cx="2434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바탕" panose="02030600000101010101" pitchFamily="18" charset="-127"/>
                  <a:ea typeface="바탕" panose="02030600000101010101" pitchFamily="18" charset="-127"/>
                </a:rPr>
                <a:t>PC </a:t>
              </a:r>
              <a:r>
                <a:rPr lang="ko-KR" altLang="en-US" dirty="0">
                  <a:latin typeface="바탕" panose="02030600000101010101" pitchFamily="18" charset="-127"/>
                  <a:ea typeface="바탕" panose="02030600000101010101" pitchFamily="18" charset="-127"/>
                </a:rPr>
                <a:t>사양에 따라 둘 중 하나 선택하여 다운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0C9A8B0-1EC6-4284-979E-B3FB94916550}"/>
              </a:ext>
            </a:extLst>
          </p:cNvPr>
          <p:cNvGrpSpPr/>
          <p:nvPr/>
        </p:nvGrpSpPr>
        <p:grpSpPr>
          <a:xfrm>
            <a:off x="10308566" y="4293544"/>
            <a:ext cx="1630393" cy="1922859"/>
            <a:chOff x="1078301" y="746276"/>
            <a:chExt cx="1630393" cy="1922859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282507C8-68C9-4A96-8065-DC13611A5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6171" y="746276"/>
              <a:ext cx="905001" cy="127652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83CCCF8-C40E-4218-B454-C73FF084675D}"/>
                </a:ext>
              </a:extLst>
            </p:cNvPr>
            <p:cNvSpPr txBox="1"/>
            <p:nvPr/>
          </p:nvSpPr>
          <p:spPr>
            <a:xfrm>
              <a:off x="1078301" y="2022804"/>
              <a:ext cx="16303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바탕" panose="02030600000101010101" pitchFamily="18" charset="-127"/>
                  <a:ea typeface="바탕" panose="02030600000101010101" pitchFamily="18" charset="-127"/>
                </a:rPr>
                <a:t>다운로드 된 </a:t>
              </a:r>
              <a:r>
                <a:rPr lang="en-US" altLang="ko-KR" dirty="0">
                  <a:latin typeface="바탕" panose="02030600000101010101" pitchFamily="18" charset="-127"/>
                  <a:ea typeface="바탕" panose="02030600000101010101" pitchFamily="18" charset="-127"/>
                </a:rPr>
                <a:t>Ubuntu </a:t>
              </a:r>
              <a:r>
                <a:rPr lang="ko-KR" altLang="en-US" dirty="0">
                  <a:latin typeface="바탕" panose="02030600000101010101" pitchFamily="18" charset="-127"/>
                  <a:ea typeface="바탕" panose="02030600000101010101" pitchFamily="18" charset="-127"/>
                </a:rPr>
                <a:t>파일</a:t>
              </a:r>
            </a:p>
          </p:txBody>
        </p:sp>
      </p:grp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D79B4F41-043A-4FDB-A8E5-9D72E5357BB0}"/>
              </a:ext>
            </a:extLst>
          </p:cNvPr>
          <p:cNvSpPr/>
          <p:nvPr/>
        </p:nvSpPr>
        <p:spPr>
          <a:xfrm>
            <a:off x="9629956" y="5115464"/>
            <a:ext cx="508958" cy="241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0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B20597D-06C1-4447-9A13-4EC1372B4F39}"/>
              </a:ext>
            </a:extLst>
          </p:cNvPr>
          <p:cNvSpPr txBox="1"/>
          <p:nvPr/>
        </p:nvSpPr>
        <p:spPr>
          <a:xfrm>
            <a:off x="419455" y="529186"/>
            <a:ext cx="1148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2. VMware Workstation player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설치 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   : </a:t>
            </a:r>
            <a:r>
              <a:rPr lang="en-US" altLang="ko-KR" dirty="0">
                <a:hlinkClick r:id="rId2"/>
              </a:rPr>
              <a:t>https://www.vmware.com/products/workstation-player/workstation-player-evaluation.html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5C732E7-1837-46D1-BD41-D25D8C963EC8}"/>
              </a:ext>
            </a:extLst>
          </p:cNvPr>
          <p:cNvGrpSpPr/>
          <p:nvPr/>
        </p:nvGrpSpPr>
        <p:grpSpPr>
          <a:xfrm>
            <a:off x="1178532" y="1311865"/>
            <a:ext cx="9834936" cy="4460724"/>
            <a:chOff x="991215" y="1889835"/>
            <a:chExt cx="9834936" cy="446072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4866FF53-0002-4F74-8158-AB45CFC9A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940" y="1889835"/>
              <a:ext cx="9670211" cy="4460724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7C2B2D9-9BF6-4E2F-9148-950DDE033400}"/>
                </a:ext>
              </a:extLst>
            </p:cNvPr>
            <p:cNvSpPr txBox="1"/>
            <p:nvPr/>
          </p:nvSpPr>
          <p:spPr>
            <a:xfrm>
              <a:off x="3621450" y="1889835"/>
              <a:ext cx="329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b="1" dirty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3AE8BE5-BF59-4343-9C76-734295E34601}"/>
                </a:ext>
              </a:extLst>
            </p:cNvPr>
            <p:cNvSpPr txBox="1"/>
            <p:nvPr/>
          </p:nvSpPr>
          <p:spPr>
            <a:xfrm>
              <a:off x="1036400" y="2381541"/>
              <a:ext cx="329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2</a:t>
              </a:r>
              <a:endParaRPr lang="ko-KR" altLang="en-US" b="1" dirty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54966B4-7F4B-4E65-A0FD-9EA1258B2576}"/>
                </a:ext>
              </a:extLst>
            </p:cNvPr>
            <p:cNvSpPr txBox="1"/>
            <p:nvPr/>
          </p:nvSpPr>
          <p:spPr>
            <a:xfrm>
              <a:off x="991215" y="5694084"/>
              <a:ext cx="329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3</a:t>
              </a:r>
              <a:endParaRPr lang="ko-KR" altLang="en-US" b="1" dirty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BD56F43-CE2E-4D2C-8D26-A2F83C704804}"/>
              </a:ext>
            </a:extLst>
          </p:cNvPr>
          <p:cNvSpPr txBox="1"/>
          <p:nvPr/>
        </p:nvSpPr>
        <p:spPr>
          <a:xfrm>
            <a:off x="623614" y="5941129"/>
            <a:ext cx="1148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3. VMware Workstation player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설치 이후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  :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  <a:hlinkClick r:id="rId4"/>
              </a:rPr>
              <a:t>https://blog.naver.com/i5533m/221459003074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참고하여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Ubuntu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설치 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795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419F20B-FF4A-4981-92E2-E5C31CAEC2C8}"/>
              </a:ext>
            </a:extLst>
          </p:cNvPr>
          <p:cNvGrpSpPr/>
          <p:nvPr/>
        </p:nvGrpSpPr>
        <p:grpSpPr>
          <a:xfrm>
            <a:off x="374614" y="417126"/>
            <a:ext cx="6552397" cy="631437"/>
            <a:chOff x="607527" y="693172"/>
            <a:chExt cx="6552397" cy="6314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607527" y="693172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02</a:t>
              </a:r>
              <a:endParaRPr lang="ko-KR" altLang="en-US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1330927" y="803283"/>
              <a:ext cx="582899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Ubuntu</a:t>
              </a: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 설치 이후 추가적인 설정</a:t>
              </a: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(</a:t>
              </a: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굳이 할 필요 </a:t>
              </a: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X)</a:t>
              </a:r>
              <a:endPara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FC4E58A-8D35-427E-81B4-B4BBBB2DAE9A}"/>
              </a:ext>
            </a:extLst>
          </p:cNvPr>
          <p:cNvSpPr txBox="1"/>
          <p:nvPr/>
        </p:nvSpPr>
        <p:spPr>
          <a:xfrm>
            <a:off x="1098014" y="1214090"/>
            <a:ext cx="9397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한글 설정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(Ubuntu 16.04 LTS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기준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   :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  <a:hlinkClick r:id="rId2"/>
              </a:rPr>
              <a:t>https://blog.naver.com/i5533m/221439236763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참고하여 설정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시간 많이 소요됨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30E73D9-B640-45BD-B692-68CFBBF4AC3B}"/>
              </a:ext>
            </a:extLst>
          </p:cNvPr>
          <p:cNvGrpSpPr/>
          <p:nvPr/>
        </p:nvGrpSpPr>
        <p:grpSpPr>
          <a:xfrm>
            <a:off x="1411059" y="2321980"/>
            <a:ext cx="9889955" cy="4008783"/>
            <a:chOff x="1204031" y="2321980"/>
            <a:chExt cx="9889955" cy="400878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CE90520-EDEC-42CA-AC61-2E4559542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4031" y="2321980"/>
              <a:ext cx="7126725" cy="400878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5DC835-A588-4B8F-BBFE-1F6F1FCB2DBF}"/>
                </a:ext>
              </a:extLst>
            </p:cNvPr>
            <p:cNvSpPr txBox="1"/>
            <p:nvPr/>
          </p:nvSpPr>
          <p:spPr>
            <a:xfrm>
              <a:off x="8629843" y="4170832"/>
              <a:ext cx="24641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바탕" panose="02030600000101010101" pitchFamily="18" charset="-127"/>
                  <a:ea typeface="바탕" panose="02030600000101010101" pitchFamily="18" charset="-127"/>
                </a:rPr>
                <a:t>Firefox </a:t>
              </a:r>
              <a:r>
                <a:rPr lang="ko-KR" altLang="en-US" dirty="0">
                  <a:latin typeface="바탕" panose="02030600000101010101" pitchFamily="18" charset="-127"/>
                  <a:ea typeface="바탕" panose="02030600000101010101" pitchFamily="18" charset="-127"/>
                </a:rPr>
                <a:t>및 </a:t>
              </a:r>
              <a:r>
                <a:rPr lang="en-US" altLang="ko-KR" dirty="0">
                  <a:latin typeface="바탕" panose="02030600000101010101" pitchFamily="18" charset="-127"/>
                  <a:ea typeface="바탕" panose="02030600000101010101" pitchFamily="18" charset="-127"/>
                </a:rPr>
                <a:t>Terminal</a:t>
              </a:r>
              <a:r>
                <a:rPr lang="ko-KR" altLang="en-US" dirty="0">
                  <a:latin typeface="바탕" panose="02030600000101010101" pitchFamily="18" charset="-127"/>
                  <a:ea typeface="바탕" panose="02030600000101010101" pitchFamily="18" charset="-127"/>
                </a:rPr>
                <a:t>에서 한글 사용 가능</a:t>
              </a:r>
              <a:endParaRPr lang="en-US" altLang="ko-KR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A2B89450-83B4-4ECA-9A09-FBC8D13FB974}"/>
                </a:ext>
              </a:extLst>
            </p:cNvPr>
            <p:cNvCxnSpPr/>
            <p:nvPr/>
          </p:nvCxnSpPr>
          <p:spPr>
            <a:xfrm>
              <a:off x="2605177" y="2803585"/>
              <a:ext cx="6024666" cy="1837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C4E58A-8D35-427E-81B4-B4BBBB2DAE9A}"/>
              </a:ext>
            </a:extLst>
          </p:cNvPr>
          <p:cNvSpPr txBox="1"/>
          <p:nvPr/>
        </p:nvSpPr>
        <p:spPr>
          <a:xfrm>
            <a:off x="433780" y="785530"/>
            <a:ext cx="939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Firefox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시작 홈페이지 설정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(Ubuntu 16.04 LTS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기준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47739DF-E02C-4D33-A7AC-1F4BA49FCD60}"/>
              </a:ext>
            </a:extLst>
          </p:cNvPr>
          <p:cNvGrpSpPr/>
          <p:nvPr/>
        </p:nvGrpSpPr>
        <p:grpSpPr>
          <a:xfrm>
            <a:off x="973343" y="1720970"/>
            <a:ext cx="10245314" cy="4050101"/>
            <a:chOff x="973343" y="1720970"/>
            <a:chExt cx="10245314" cy="405010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EA06CAF-1C6A-40A5-834C-F6E27B260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343" y="1720970"/>
              <a:ext cx="10245314" cy="405010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0075C57-662A-474A-8A94-69D1FC6E4704}"/>
                </a:ext>
              </a:extLst>
            </p:cNvPr>
            <p:cNvSpPr txBox="1"/>
            <p:nvPr/>
          </p:nvSpPr>
          <p:spPr>
            <a:xfrm>
              <a:off x="10709698" y="1929608"/>
              <a:ext cx="297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37700E0-4407-44D1-8159-F5211C380448}"/>
                </a:ext>
              </a:extLst>
            </p:cNvPr>
            <p:cNvSpPr txBox="1"/>
            <p:nvPr/>
          </p:nvSpPr>
          <p:spPr>
            <a:xfrm>
              <a:off x="9174196" y="3717432"/>
              <a:ext cx="297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C7F2159-3A44-462D-9A1F-60C31E54B776}"/>
                </a:ext>
              </a:extLst>
            </p:cNvPr>
            <p:cNvSpPr txBox="1"/>
            <p:nvPr/>
          </p:nvSpPr>
          <p:spPr>
            <a:xfrm>
              <a:off x="1315531" y="2483855"/>
              <a:ext cx="1910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1. Firefox </a:t>
              </a:r>
              <a:r>
                <a:rPr lang="ko-KR" altLang="en-US" b="1" dirty="0">
                  <a:solidFill>
                    <a:schemeClr val="accent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실행</a:t>
              </a:r>
              <a:endParaRPr lang="en-US" altLang="ko-KR" b="1" dirty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009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38CE395-11E9-4C86-BCA3-779211EAD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75" y="1073809"/>
            <a:ext cx="9362250" cy="47103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2F785C-B0B2-4B79-B1AB-73A5235B96B0}"/>
              </a:ext>
            </a:extLst>
          </p:cNvPr>
          <p:cNvSpPr txBox="1"/>
          <p:nvPr/>
        </p:nvSpPr>
        <p:spPr>
          <a:xfrm>
            <a:off x="1651962" y="2015872"/>
            <a:ext cx="29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79994F-47AE-4D6A-B1AD-A809062FB513}"/>
              </a:ext>
            </a:extLst>
          </p:cNvPr>
          <p:cNvSpPr txBox="1"/>
          <p:nvPr/>
        </p:nvSpPr>
        <p:spPr>
          <a:xfrm>
            <a:off x="4084611" y="2464445"/>
            <a:ext cx="29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869CF-899C-440F-A654-64B44EA4DA69}"/>
              </a:ext>
            </a:extLst>
          </p:cNvPr>
          <p:cNvSpPr txBox="1"/>
          <p:nvPr/>
        </p:nvSpPr>
        <p:spPr>
          <a:xfrm>
            <a:off x="6408192" y="2782669"/>
            <a:ext cx="2803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6. Firefox </a:t>
            </a:r>
            <a:r>
              <a:rPr lang="ko-KR" altLang="en-US" b="1" dirty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실행 시 원하는 시작페이지 </a:t>
            </a:r>
            <a:r>
              <a:rPr lang="en-US" altLang="ko-KR" b="1" dirty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URL </a:t>
            </a:r>
            <a:r>
              <a:rPr lang="ko-KR" altLang="en-US" b="1" dirty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입력</a:t>
            </a:r>
            <a:endParaRPr lang="en-US" altLang="ko-KR" b="1" dirty="0">
              <a:solidFill>
                <a:schemeClr val="accent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069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BFDED87F-AD15-45C7-A613-F8CA2AA81B4D}"/>
              </a:ext>
            </a:extLst>
          </p:cNvPr>
          <p:cNvGrpSpPr/>
          <p:nvPr/>
        </p:nvGrpSpPr>
        <p:grpSpPr>
          <a:xfrm>
            <a:off x="271097" y="330862"/>
            <a:ext cx="5467115" cy="631437"/>
            <a:chOff x="607527" y="693172"/>
            <a:chExt cx="5467115" cy="6314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607527" y="693172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03</a:t>
              </a:r>
              <a:endParaRPr lang="ko-KR" altLang="en-US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1330927" y="803283"/>
              <a:ext cx="474371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Ubuntu</a:t>
              </a: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에 </a:t>
              </a: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ROS </a:t>
              </a: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설치 </a:t>
              </a: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(Remote PC </a:t>
              </a: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기준</a:t>
              </a: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)</a:t>
              </a:r>
              <a:endPara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112443" y="1115782"/>
            <a:ext cx="1107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ROS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설치 참고한 사이트 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   : </a:t>
            </a:r>
            <a:r>
              <a:rPr lang="en-US" altLang="ko-KR" dirty="0">
                <a:hlinkClick r:id="rId2"/>
              </a:rPr>
              <a:t>https://emanual.robotis.com/docs/en/platform/turtlebot3/pc_setup/#install-ros-1-on-remote-pc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1EB1DA8-1131-488A-AED0-E531FBCAF1E4}"/>
              </a:ext>
            </a:extLst>
          </p:cNvPr>
          <p:cNvGrpSpPr/>
          <p:nvPr/>
        </p:nvGrpSpPr>
        <p:grpSpPr>
          <a:xfrm>
            <a:off x="994497" y="1915591"/>
            <a:ext cx="10748513" cy="3462512"/>
            <a:chOff x="994497" y="1915591"/>
            <a:chExt cx="10748513" cy="346251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3A228AF-05D4-4486-BC12-01EEA0EAD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1956" y="2442175"/>
              <a:ext cx="9753600" cy="60007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80CD09A-7E5F-4CFF-8ED5-BFD44BE98F60}"/>
                </a:ext>
              </a:extLst>
            </p:cNvPr>
            <p:cNvSpPr txBox="1"/>
            <p:nvPr/>
          </p:nvSpPr>
          <p:spPr>
            <a:xfrm>
              <a:off x="1083275" y="1915591"/>
              <a:ext cx="9397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accent2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설치하면서 주의할 것</a:t>
              </a:r>
              <a:r>
                <a:rPr lang="en-US" altLang="ko-KR" dirty="0">
                  <a:solidFill>
                    <a:schemeClr val="accent2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!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B4D2B48-59B9-4668-9D74-CD58CF4156A7}"/>
                </a:ext>
              </a:extLst>
            </p:cNvPr>
            <p:cNvSpPr txBox="1"/>
            <p:nvPr/>
          </p:nvSpPr>
          <p:spPr>
            <a:xfrm>
              <a:off x="2106901" y="3199502"/>
              <a:ext cx="8523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accent2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위의 코드 실행 후 반드시 </a:t>
              </a:r>
              <a:r>
                <a:rPr lang="en-US" altLang="ko-KR" dirty="0">
                  <a:solidFill>
                    <a:schemeClr val="accent2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Terminal</a:t>
              </a:r>
              <a:r>
                <a:rPr lang="ko-KR" altLang="en-US" dirty="0">
                  <a:solidFill>
                    <a:schemeClr val="accent2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에 </a:t>
              </a:r>
              <a:r>
                <a:rPr lang="en-US" altLang="ko-KR" dirty="0">
                  <a:solidFill>
                    <a:schemeClr val="accent2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‘</a:t>
              </a:r>
              <a:r>
                <a:rPr lang="en-US" altLang="ko-KR" b="1" u="sng" dirty="0">
                  <a:solidFill>
                    <a:schemeClr val="accent2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reboot</a:t>
              </a:r>
              <a:r>
                <a:rPr lang="en-US" altLang="ko-KR" dirty="0">
                  <a:solidFill>
                    <a:schemeClr val="accent2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’</a:t>
              </a:r>
              <a:r>
                <a:rPr lang="ko-KR" altLang="en-US" dirty="0">
                  <a:solidFill>
                    <a:schemeClr val="accent2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를 입력해 </a:t>
              </a:r>
              <a:r>
                <a:rPr lang="en-US" altLang="ko-KR" dirty="0">
                  <a:solidFill>
                    <a:schemeClr val="accent2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Ubuntu </a:t>
              </a:r>
              <a:r>
                <a:rPr lang="ko-KR" altLang="en-US" dirty="0">
                  <a:solidFill>
                    <a:schemeClr val="accent2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다시 실행하기</a:t>
              </a:r>
              <a:r>
                <a:rPr lang="en-US" altLang="ko-KR" dirty="0">
                  <a:solidFill>
                    <a:schemeClr val="accent2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!</a:t>
              </a:r>
              <a:endParaRPr lang="ko-KR" altLang="en-US" dirty="0">
                <a:solidFill>
                  <a:schemeClr val="accent2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E9BD8FB-FD3B-4272-A7EF-C95D72E77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497" y="4237140"/>
              <a:ext cx="10748513" cy="114096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242633-778F-47FC-91AD-6C2849584B26}"/>
                </a:ext>
              </a:extLst>
            </p:cNvPr>
            <p:cNvSpPr txBox="1"/>
            <p:nvPr/>
          </p:nvSpPr>
          <p:spPr>
            <a:xfrm>
              <a:off x="2106900" y="3718321"/>
              <a:ext cx="8523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2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Reboot</a:t>
              </a:r>
              <a:r>
                <a:rPr lang="ko-KR" altLang="en-US" dirty="0">
                  <a:solidFill>
                    <a:schemeClr val="accent2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한 다음</a:t>
              </a:r>
              <a:r>
                <a:rPr lang="en-US" altLang="ko-KR" dirty="0">
                  <a:solidFill>
                    <a:schemeClr val="accent2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, </a:t>
              </a:r>
              <a:r>
                <a:rPr lang="ko-KR" altLang="en-US" dirty="0">
                  <a:solidFill>
                    <a:schemeClr val="accent2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아래의 코드 실행하기</a:t>
              </a:r>
              <a:r>
                <a:rPr lang="en-US" altLang="ko-KR" dirty="0">
                  <a:solidFill>
                    <a:schemeClr val="accent2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.</a:t>
              </a:r>
              <a:endParaRPr lang="ko-KR" altLang="en-US" dirty="0">
                <a:solidFill>
                  <a:schemeClr val="accent2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8D26DED-0682-4BE7-85C4-9F45A7CF556E}"/>
              </a:ext>
            </a:extLst>
          </p:cNvPr>
          <p:cNvSpPr txBox="1"/>
          <p:nvPr/>
        </p:nvSpPr>
        <p:spPr>
          <a:xfrm>
            <a:off x="1234624" y="5884692"/>
            <a:ext cx="3734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참고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) Repository(?)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나가기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   ‘</a:t>
            </a:r>
            <a:r>
              <a:rPr lang="en-US" altLang="ko-KR" b="1" u="sng" dirty="0">
                <a:latin typeface="바탕" panose="02030600000101010101" pitchFamily="18" charset="-127"/>
                <a:ea typeface="바탕" panose="02030600000101010101" pitchFamily="18" charset="-127"/>
              </a:rPr>
              <a:t>cd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’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 입력 후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enter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4307B5E-699B-44A9-B493-674CD4B34B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638" y="6057307"/>
            <a:ext cx="29337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0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BFDED87F-AD15-45C7-A613-F8CA2AA81B4D}"/>
              </a:ext>
            </a:extLst>
          </p:cNvPr>
          <p:cNvGrpSpPr/>
          <p:nvPr/>
        </p:nvGrpSpPr>
        <p:grpSpPr>
          <a:xfrm>
            <a:off x="271097" y="330862"/>
            <a:ext cx="3395129" cy="631437"/>
            <a:chOff x="607527" y="693172"/>
            <a:chExt cx="3395129" cy="6314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607527" y="693172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04</a:t>
              </a:r>
              <a:endParaRPr lang="ko-KR" altLang="en-US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1330928" y="803283"/>
              <a:ext cx="267172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(</a:t>
              </a: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참고</a:t>
              </a: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) Ubuntu </a:t>
              </a: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단축키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112443" y="1115782"/>
            <a:ext cx="4020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복사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   Terminal : Ctrl + Shift + C</a:t>
            </a:r>
          </a:p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   Terminal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을 제외한 곳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: Ctrl + 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2AF8F-A916-4695-91C3-061278E7E7AE}"/>
              </a:ext>
            </a:extLst>
          </p:cNvPr>
          <p:cNvSpPr txBox="1"/>
          <p:nvPr/>
        </p:nvSpPr>
        <p:spPr>
          <a:xfrm>
            <a:off x="1112444" y="2383865"/>
            <a:ext cx="4020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붙여넣기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   Terminal : Ctrl + Shift + V</a:t>
            </a:r>
          </a:p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   Terminal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을 제외한 곳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: Ctrl + 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7B7353-5A40-4A85-8CD5-1328FC4E5756}"/>
              </a:ext>
            </a:extLst>
          </p:cNvPr>
          <p:cNvSpPr txBox="1"/>
          <p:nvPr/>
        </p:nvSpPr>
        <p:spPr>
          <a:xfrm>
            <a:off x="1112444" y="3712333"/>
            <a:ext cx="2381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Terminal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열기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   Ctrl + Alt + t</a:t>
            </a:r>
          </a:p>
        </p:txBody>
      </p:sp>
    </p:spTree>
    <p:extLst>
      <p:ext uri="{BB962C8B-B14F-4D97-AF65-F5344CB8AC3E}">
        <p14:creationId xmlns:p14="http://schemas.microsoft.com/office/powerpoint/2010/main" val="41558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Rose of Sharon">
      <a:dk1>
        <a:sysClr val="windowText" lastClr="000000"/>
      </a:dk1>
      <a:lt1>
        <a:sysClr val="window" lastClr="FFFFFF"/>
      </a:lt1>
      <a:dk2>
        <a:srgbClr val="7A091A"/>
      </a:dk2>
      <a:lt2>
        <a:srgbClr val="F5DBDE"/>
      </a:lt2>
      <a:accent1>
        <a:srgbClr val="DB5877"/>
      </a:accent1>
      <a:accent2>
        <a:srgbClr val="EE5F7C"/>
      </a:accent2>
      <a:accent3>
        <a:srgbClr val="FE7282"/>
      </a:accent3>
      <a:accent4>
        <a:srgbClr val="FF908F"/>
      </a:accent4>
      <a:accent5>
        <a:srgbClr val="E6A4AC"/>
      </a:accent5>
      <a:accent6>
        <a:srgbClr val="70AD47"/>
      </a:accent6>
      <a:hlink>
        <a:srgbClr val="EC4646"/>
      </a:hlink>
      <a:folHlink>
        <a:srgbClr val="954F72"/>
      </a:folHlink>
    </a:clrScheme>
    <a:fontScheme name="사용자 지정 4">
      <a:majorFont>
        <a:latin typeface="나눔명조"/>
        <a:ea typeface="나눔명조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318</Words>
  <Application>Microsoft Office PowerPoint</Application>
  <PresentationFormat>와이드스크린</PresentationFormat>
  <Paragraphs>48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나눔바른고딕 UltraLight</vt:lpstr>
      <vt:lpstr>바탕</vt:lpstr>
      <vt:lpstr>Arial</vt:lpstr>
      <vt:lpstr>돋움</vt:lpstr>
      <vt:lpstr>나눔명조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이성은</dc:creator>
  <cp:lastModifiedBy>eunyoung cho</cp:lastModifiedBy>
  <cp:revision>330</cp:revision>
  <dcterms:created xsi:type="dcterms:W3CDTF">2017-08-05T06:01:22Z</dcterms:created>
  <dcterms:modified xsi:type="dcterms:W3CDTF">2020-07-21T16:17:19Z</dcterms:modified>
  <cp:version>1000.0000.01</cp:version>
</cp:coreProperties>
</file>