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7" r:id="rId3"/>
    <p:sldId id="268" r:id="rId4"/>
    <p:sldId id="270" r:id="rId5"/>
    <p:sldId id="261" r:id="rId6"/>
    <p:sldId id="269" r:id="rId7"/>
    <p:sldId id="266" r:id="rId8"/>
    <p:sldId id="264" r:id="rId9"/>
    <p:sldId id="272" r:id="rId10"/>
    <p:sldId id="273" r:id="rId11"/>
    <p:sldId id="274" r:id="rId12"/>
    <p:sldId id="275" r:id="rId13"/>
    <p:sldId id="276" r:id="rId14"/>
    <p:sldId id="265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02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E4045C-382B-46C5-A074-41F3314FB3A1}"/>
              </a:ext>
            </a:extLst>
          </p:cNvPr>
          <p:cNvGrpSpPr/>
          <p:nvPr/>
        </p:nvGrpSpPr>
        <p:grpSpPr>
          <a:xfrm>
            <a:off x="4382219" y="1549799"/>
            <a:ext cx="3392051" cy="3841710"/>
            <a:chOff x="4382219" y="1549799"/>
            <a:chExt cx="3392051" cy="38417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A8682B1-8307-44E6-AD54-2C1888BE5E1C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2330" y="2943009"/>
              <a:ext cx="3171825" cy="782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0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Programming Language  Term Project : Report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1190" y="4661870"/>
              <a:ext cx="95410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전자공학과</a:t>
              </a:r>
              <a:endPara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endParaRPr>
            </a:p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조은영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A99A-9210-4B52-B523-A9D78ACFF343}"/>
              </a:ext>
            </a:extLst>
          </p:cNvPr>
          <p:cNvSpPr txBox="1"/>
          <p:nvPr/>
        </p:nvSpPr>
        <p:spPr>
          <a:xfrm>
            <a:off x="446718" y="1045773"/>
            <a:ext cx="3461049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소스 코드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majorsimul.h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2DE7FF-2093-4CCB-8AD9-48664167A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71" y="1890083"/>
            <a:ext cx="4234336" cy="3441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EDA545-AF35-41C4-A1D4-77A6982E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75" y="2294626"/>
            <a:ext cx="4675533" cy="29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A99A-9210-4B52-B523-A9D78ACFF343}"/>
              </a:ext>
            </a:extLst>
          </p:cNvPr>
          <p:cNvSpPr txBox="1"/>
          <p:nvPr/>
        </p:nvSpPr>
        <p:spPr>
          <a:xfrm>
            <a:off x="162046" y="183132"/>
            <a:ext cx="3461049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소스 코드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majorsimul.cpp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E983E4-F8CE-4032-98BB-C9F974E04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6" y="653202"/>
            <a:ext cx="9609263" cy="6204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4A413D-56E3-48D2-88EA-9F909741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962" y="5627028"/>
            <a:ext cx="2152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A99A-9210-4B52-B523-A9D78ACFF343}"/>
              </a:ext>
            </a:extLst>
          </p:cNvPr>
          <p:cNvSpPr txBox="1"/>
          <p:nvPr/>
        </p:nvSpPr>
        <p:spPr>
          <a:xfrm>
            <a:off x="162046" y="183132"/>
            <a:ext cx="3461049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소스 코드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MFCview.cpp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0AA7FC-95E4-4FBB-964E-135972462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35" y="0"/>
            <a:ext cx="390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26CD3D-2473-44BA-998A-7AD00E37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71" y="0"/>
            <a:ext cx="3979333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045172-D28F-4206-872D-4C6D7C815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6" y="1119187"/>
            <a:ext cx="6362700" cy="46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BA2CD3-C63F-4A4D-8EEB-214C27999533}"/>
              </a:ext>
            </a:extLst>
          </p:cNvPr>
          <p:cNvSpPr txBox="1"/>
          <p:nvPr/>
        </p:nvSpPr>
        <p:spPr>
          <a:xfrm>
            <a:off x="9686146" y="6296627"/>
            <a:ext cx="250585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동영상 시연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87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Report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5BF0E0-5926-4035-B009-45FEB2793D38}"/>
              </a:ext>
            </a:extLst>
          </p:cNvPr>
          <p:cNvGrpSpPr/>
          <p:nvPr/>
        </p:nvGrpSpPr>
        <p:grpSpPr>
          <a:xfrm>
            <a:off x="252764" y="1656585"/>
            <a:ext cx="1506400" cy="631437"/>
            <a:chOff x="295897" y="1337407"/>
            <a:chExt cx="1506400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95897" y="1337407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927335" y="1453070"/>
              <a:ext cx="8749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결론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36A8A-1CF3-4B79-BB6F-A9C91DE55DC2}"/>
              </a:ext>
            </a:extLst>
          </p:cNvPr>
          <p:cNvSpPr/>
          <p:nvPr/>
        </p:nvSpPr>
        <p:spPr>
          <a:xfrm>
            <a:off x="927334" y="2533393"/>
            <a:ext cx="10659373" cy="372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학기 중 영상처리를 클래스로 구현했던 것에 추가로 나만의 영상처리 기법을 추가하고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이를 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MFC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연동해 보았음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영상처리 할 파일을 불러와 특정 영상처리 기법을 수행할 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Button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누르면 영상처리가 되고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Image Display Button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누르면 영상처리 된 결과 영상이 출력되는 것을 확인할 수 있었음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ko-KR" altLang="en-US" sz="1500" kern="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나만의 전공 시뮬레이터로 이번 학기에 수강한 과목인 자동제어에서 배운 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Routh-Hurwitz Stability Criterion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대한 클래스를 만들어 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MFC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연동해 전공 시뮬레이터를 만들어 보았음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각각의 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Edit control box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값을 넣고 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OK Button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누르면 값이 입력되고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내가 입력한 값이 제대로 입력되었는지 확인할 수 있도록 </a:t>
            </a:r>
            <a:r>
              <a:rPr lang="en-US" altLang="ko-KR" sz="1500" kern="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messagebox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내가 입력한 값이 출력이 되도록 구현하였음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Routh-Hurwitz array 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클래스를 이용해 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Routh-Hurwitz array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완성하고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Stability criterion Button</a:t>
            </a:r>
            <a:r>
              <a:rPr lang="ko-KR" altLang="en-US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누르면 안정도가 판정된 결과가 출력되는 것을 확인할 수 있었음</a:t>
            </a:r>
            <a:r>
              <a:rPr lang="en-US" altLang="ko-KR" sz="1500" kern="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500" kern="0" spc="0" dirty="0">
              <a:solidFill>
                <a:schemeClr val="bg1">
                  <a:lumMod val="50000"/>
                </a:schemeClr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6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B2C226-06F1-4BEE-8DA0-9850A2F7ED22}"/>
              </a:ext>
            </a:extLst>
          </p:cNvPr>
          <p:cNvGrpSpPr/>
          <p:nvPr/>
        </p:nvGrpSpPr>
        <p:grpSpPr>
          <a:xfrm>
            <a:off x="4382219" y="1549799"/>
            <a:ext cx="3392051" cy="3841710"/>
            <a:chOff x="4382219" y="1549799"/>
            <a:chExt cx="3392051" cy="3841710"/>
          </a:xfrm>
        </p:grpSpPr>
        <p:sp>
          <p:nvSpPr>
            <p:cNvPr id="23" name="TextBox 22"/>
            <p:cNvSpPr txBox="1"/>
            <p:nvPr/>
          </p:nvSpPr>
          <p:spPr>
            <a:xfrm>
              <a:off x="4510087" y="3231232"/>
              <a:ext cx="3171825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4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Thank you!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81A71-8E45-4CFC-B2CD-A96D588AB65A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Report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8FEAE-F814-4C27-9A04-39A72D3AD27C}"/>
              </a:ext>
            </a:extLst>
          </p:cNvPr>
          <p:cNvGrpSpPr/>
          <p:nvPr/>
        </p:nvGrpSpPr>
        <p:grpSpPr>
          <a:xfrm>
            <a:off x="680848" y="1301391"/>
            <a:ext cx="10633992" cy="5248511"/>
            <a:chOff x="715129" y="2415708"/>
            <a:chExt cx="10633992" cy="524851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715129" y="241570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69522" y="2525819"/>
              <a:ext cx="30472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Term Project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변경 내용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B366F-4817-4237-872C-2A74743B907B}"/>
                </a:ext>
              </a:extLst>
            </p:cNvPr>
            <p:cNvSpPr txBox="1"/>
            <p:nvPr/>
          </p:nvSpPr>
          <p:spPr>
            <a:xfrm>
              <a:off x="1438530" y="3047145"/>
              <a:ext cx="9910591" cy="1378070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영상처리 </a:t>
              </a:r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파일을 두 개 입력 받아 합성하는 기능 구현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파일의 크기가 다를 경우 크기가 작은 영상 파일의 나머지 부분은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zero padding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각 영상의 불투명도를 조절할 수 있는 기능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(+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로 표시된 기능들은 추가적으로 가능하면 구현할 수 있도록 할 예정입니다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68488B-9422-4416-8FF3-246793D924F8}"/>
                </a:ext>
              </a:extLst>
            </p:cNvPr>
            <p:cNvSpPr txBox="1"/>
            <p:nvPr/>
          </p:nvSpPr>
          <p:spPr>
            <a:xfrm>
              <a:off x="1438530" y="5518655"/>
              <a:ext cx="9910591" cy="713272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영상처리 </a:t>
              </a:r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– </a:t>
              </a: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밝기 변환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영상의 명도를 조절할 수 있는 기능 구현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(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명도 변화는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10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씩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B61EF5-3558-4D4F-A5DF-C1F73C1395A9}"/>
                </a:ext>
              </a:extLst>
            </p:cNvPr>
            <p:cNvSpPr txBox="1"/>
            <p:nvPr/>
          </p:nvSpPr>
          <p:spPr>
            <a:xfrm>
              <a:off x="1438529" y="6618548"/>
              <a:ext cx="9910591" cy="1045671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변경사유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zero padding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의 어려움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두 개 이상의 영상을 합성할 경우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overflow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와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underflow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를 제어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하는데 어려움 有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</p:txBody>
        </p:sp>
      </p:grp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18D5AAC-09D1-4293-8AEF-C445ED679AF8}"/>
              </a:ext>
            </a:extLst>
          </p:cNvPr>
          <p:cNvSpPr/>
          <p:nvPr/>
        </p:nvSpPr>
        <p:spPr>
          <a:xfrm>
            <a:off x="5443268" y="3579416"/>
            <a:ext cx="457200" cy="556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4AFF6-EC2E-4769-94AE-54B907416729}"/>
              </a:ext>
            </a:extLst>
          </p:cNvPr>
          <p:cNvSpPr txBox="1"/>
          <p:nvPr/>
        </p:nvSpPr>
        <p:spPr>
          <a:xfrm>
            <a:off x="6091901" y="3648385"/>
            <a:ext cx="12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변경 후</a:t>
            </a:r>
          </a:p>
        </p:txBody>
      </p:sp>
    </p:spTree>
    <p:extLst>
      <p:ext uri="{BB962C8B-B14F-4D97-AF65-F5344CB8AC3E}">
        <p14:creationId xmlns:p14="http://schemas.microsoft.com/office/powerpoint/2010/main" val="31230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387E68-686D-4D13-83F2-61709733DFDA}"/>
              </a:ext>
            </a:extLst>
          </p:cNvPr>
          <p:cNvSpPr txBox="1"/>
          <p:nvPr/>
        </p:nvSpPr>
        <p:spPr>
          <a:xfrm>
            <a:off x="277438" y="293796"/>
            <a:ext cx="11696026" cy="403725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전공 시뮬레이터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입력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원하는 목표 신호 또는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 받고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제어기의 출력 신호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입력 신호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생성하기 위해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(p,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 gain)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sampling time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받는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 constant, mass, (viscous damper) damping coefficient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값들을 입력 받아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spring-mass damper   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system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미분방정식을 생성하기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미분방정식을 푸는 클래스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미분과 적분을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오차 값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기능을 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+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오차 값을 표나 그래프로 출력하는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구현한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’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들은 하나의 클래스의 멤버함수로 선언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364B44D-FA38-49CC-948F-A2A66799A5D7}"/>
              </a:ext>
            </a:extLst>
          </p:cNvPr>
          <p:cNvSpPr/>
          <p:nvPr/>
        </p:nvSpPr>
        <p:spPr>
          <a:xfrm>
            <a:off x="5184476" y="4197183"/>
            <a:ext cx="457200" cy="556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7BCC8-744E-4AF9-92CD-B0477F885278}"/>
              </a:ext>
            </a:extLst>
          </p:cNvPr>
          <p:cNvSpPr txBox="1"/>
          <p:nvPr/>
        </p:nvSpPr>
        <p:spPr>
          <a:xfrm>
            <a:off x="5833109" y="4266152"/>
            <a:ext cx="12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변경 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3A48F-BABA-4364-9282-E0CC1A74B3BE}"/>
              </a:ext>
            </a:extLst>
          </p:cNvPr>
          <p:cNvSpPr txBox="1"/>
          <p:nvPr/>
        </p:nvSpPr>
        <p:spPr>
          <a:xfrm>
            <a:off x="401083" y="4831063"/>
            <a:ext cx="11790917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전공 시뮬레이터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Routh-Hurwitz Stability Criterion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특성방정식의 차수와 각 차수항의 계수들을 입력으로 받아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Routh array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완성하고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안정도를 판별할 수 있는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클래스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B853E-E22A-4D40-893D-DEBDDEAD2466}"/>
              </a:ext>
            </a:extLst>
          </p:cNvPr>
          <p:cNvSpPr txBox="1"/>
          <p:nvPr/>
        </p:nvSpPr>
        <p:spPr>
          <a:xfrm>
            <a:off x="401083" y="5954210"/>
            <a:ext cx="9910591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변경사유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미분방정식을 푸는 클래스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Laplace transform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기능을 하는 함수 구현의 어려움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7231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9E3A48F-BABA-4364-9282-E0CC1A74B3BE}"/>
              </a:ext>
            </a:extLst>
          </p:cNvPr>
          <p:cNvSpPr txBox="1"/>
          <p:nvPr/>
        </p:nvSpPr>
        <p:spPr>
          <a:xfrm>
            <a:off x="297566" y="225123"/>
            <a:ext cx="1179091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전공 시뮬레이터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Routh-Hurwitz Stability Criterion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56FEE0-E518-4F22-800B-B6E2DC8F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08" y="675008"/>
            <a:ext cx="6360362" cy="61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Report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8FEAE-F814-4C27-9A04-39A72D3AD27C}"/>
              </a:ext>
            </a:extLst>
          </p:cNvPr>
          <p:cNvGrpSpPr/>
          <p:nvPr/>
        </p:nvGrpSpPr>
        <p:grpSpPr>
          <a:xfrm>
            <a:off x="718619" y="1561694"/>
            <a:ext cx="10754762" cy="4324756"/>
            <a:chOff x="715129" y="2415708"/>
            <a:chExt cx="10754762" cy="43247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715129" y="241570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438530" y="2525819"/>
              <a:ext cx="135642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설계 방향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B366F-4817-4237-872C-2A74743B907B}"/>
                </a:ext>
              </a:extLst>
            </p:cNvPr>
            <p:cNvSpPr txBox="1"/>
            <p:nvPr/>
          </p:nvSpPr>
          <p:spPr>
            <a:xfrm>
              <a:off x="1559300" y="3047145"/>
              <a:ext cx="9910591" cy="3693319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 fontAlgn="base" latinLnBrk="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영상처리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 MFC</a:t>
              </a: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의 버튼을 이용해 영상의 밝기를 조절해주는 영상처리 기법 구현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  <a:p>
              <a:pPr fontAlgn="base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 이전에 영상처리방법을 클래스로 구현했던 </a:t>
              </a:r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imageData.h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와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imageData.cpp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파일에 추가로      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나만의 영상처리 방법을 구현한다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  <a:p>
              <a:pPr fontAlgn="base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 이때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overflow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혹은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underflow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가 발생하지 않게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if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문을 사용하여 제어한다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  <a:p>
              <a:pPr fontAlgn="base"/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영상처리 할 영상을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MFC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로 불러오는 것과 불러온 영상을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MFC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화면에 출력하는 것은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14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주 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차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  <a:r>
                <a:rPr lang="ko-KR" altLang="en-US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차시의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강의를 참고하여 구현한다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  <a:p>
              <a:pPr fontAlgn="base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 추가로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Button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들을 생성하여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Inversion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기능을 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Button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은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Inversion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함수와 연결시키고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   </a:t>
              </a:r>
            </a:p>
            <a:p>
              <a:pPr fontAlgn="base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 Binarization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기능을 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Button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은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Binarization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함수와 연결시키고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나만의 영상처리 기능을   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Button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은 나만의 영상처리 방법을 구현한 함수와 연결시킨다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Report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240BF-A8B8-4A91-951C-6A31BA000C06}"/>
              </a:ext>
            </a:extLst>
          </p:cNvPr>
          <p:cNvSpPr txBox="1"/>
          <p:nvPr/>
        </p:nvSpPr>
        <p:spPr>
          <a:xfrm>
            <a:off x="1248974" y="1757041"/>
            <a:ext cx="9910591" cy="424731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전공 시뮬레이터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fontAlgn="base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자동제어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Routh-Hurwitz Stability Criterion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전공 시뮬레이터로 구현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특성방정식의 차수와 각 차수항의 계수를 입력으로 받아 오기 위해서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MFC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Edit    </a:t>
            </a:r>
          </a:p>
          <a:p>
            <a:pPr fontAlgn="base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Control Box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Button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사용하여 값을 입력 받아온다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fontAlgn="base"/>
            <a:endParaRPr lang="ko-KR" altLang="en-US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입력 받은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값으로부터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Routh-Hurwitz Stability Criterion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기능을 하는 클래스의 멤버 변수   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들의 값을 초기화 하고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Routh array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생성한다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fontAlgn="base"/>
            <a:endParaRPr lang="en-US" altLang="ko-KR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Routh array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끝까지 완성시키기 위한 함수를 만든다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fontAlgn="base"/>
            <a:endParaRPr lang="en-US" altLang="ko-KR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완성된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Routh array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이용해 안정도를 판별하는 함수를 만든다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fontAlgn="base"/>
            <a:endParaRPr lang="en-US" altLang="ko-KR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안정도를 판별하는 함수를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MFC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Stability Criterion Button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생성하여 연결시킨다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fontAlgn="base"/>
            <a:endParaRPr lang="ko-KR" altLang="en-US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1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Report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3457B2-0BDF-4937-8A7C-4141E45E7488}"/>
              </a:ext>
            </a:extLst>
          </p:cNvPr>
          <p:cNvGrpSpPr/>
          <p:nvPr/>
        </p:nvGrpSpPr>
        <p:grpSpPr>
          <a:xfrm>
            <a:off x="504137" y="1646447"/>
            <a:ext cx="2601209" cy="631437"/>
            <a:chOff x="263525" y="1891638"/>
            <a:chExt cx="260120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63525" y="189163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94962" y="2007301"/>
              <a:ext cx="19697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조건 만족 여부</a:t>
              </a: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8392343-31D7-4BCF-BAFB-E119F02C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3622"/>
              </p:ext>
            </p:extLst>
          </p:nvPr>
        </p:nvGraphicFramePr>
        <p:xfrm>
          <a:off x="1223310" y="2805531"/>
          <a:ext cx="9913392" cy="263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7286">
                  <a:extLst>
                    <a:ext uri="{9D8B030D-6E8A-4147-A177-3AD203B41FA5}">
                      <a16:colId xmlns:a16="http://schemas.microsoft.com/office/drawing/2014/main" val="1670183048"/>
                    </a:ext>
                  </a:extLst>
                </a:gridCol>
                <a:gridCol w="1406106">
                  <a:extLst>
                    <a:ext uri="{9D8B030D-6E8A-4147-A177-3AD203B41FA5}">
                      <a16:colId xmlns:a16="http://schemas.microsoft.com/office/drawing/2014/main" val="2534871684"/>
                    </a:ext>
                  </a:extLst>
                </a:gridCol>
              </a:tblGrid>
              <a:tr h="34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만족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11278"/>
                  </a:ext>
                </a:extLst>
              </a:tr>
              <a:tr h="34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Condition 1: Use MFC 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8424"/>
                  </a:ext>
                </a:extLst>
              </a:tr>
              <a:tr h="347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Condition 2: Load *.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pgm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 (your face) file using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imageClass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68431"/>
                  </a:ext>
                </a:extLst>
              </a:tr>
              <a:tr h="347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Condition 3: Display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04749"/>
                  </a:ext>
                </a:extLst>
              </a:tr>
              <a:tr h="347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Condition 4: Select unique your image processing and show the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2808"/>
                  </a:ext>
                </a:extLst>
              </a:tr>
              <a:tr h="347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Condition 5: GUI interface design-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멋지게 독창적으로 꾸미기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11568"/>
                  </a:ext>
                </a:extLst>
              </a:tr>
              <a:tr h="440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Condition 6: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전자공학 전공 시뮬레이터 클래스 생성 및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GUI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에 시연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2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3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Report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EF5980F-F39F-4ADF-B827-FB0BF0CC10E0}"/>
              </a:ext>
            </a:extLst>
          </p:cNvPr>
          <p:cNvGrpSpPr/>
          <p:nvPr/>
        </p:nvGrpSpPr>
        <p:grpSpPr>
          <a:xfrm>
            <a:off x="386832" y="1674869"/>
            <a:ext cx="2968718" cy="631437"/>
            <a:chOff x="317821" y="1243548"/>
            <a:chExt cx="2968718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317821" y="124354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30149" y="1353659"/>
              <a:ext cx="24563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개발 과정 및 결과</a:t>
              </a:r>
            </a:p>
          </p:txBody>
        </p:sp>
      </p:grp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BEB65345-50DB-49D9-850E-D23D7EA2C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54368"/>
              </p:ext>
            </p:extLst>
          </p:nvPr>
        </p:nvGraphicFramePr>
        <p:xfrm>
          <a:off x="702550" y="2650228"/>
          <a:ext cx="11189320" cy="320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864">
                  <a:extLst>
                    <a:ext uri="{9D8B030D-6E8A-4147-A177-3AD203B41FA5}">
                      <a16:colId xmlns:a16="http://schemas.microsoft.com/office/drawing/2014/main" val="1790568839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67256861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410435600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111274584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2564851458"/>
                    </a:ext>
                  </a:extLst>
                </a:gridCol>
              </a:tblGrid>
              <a:tr h="36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6/24 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6/25 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6/26 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6/27 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6/28 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68489"/>
                  </a:ext>
                </a:extLst>
              </a:tr>
              <a:tr h="2554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1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2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3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4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GUI Interface design - </a:t>
                      </a:r>
                      <a:r>
                        <a:rPr lang="ko-KR" altLang="en-US" dirty="0"/>
                        <a:t>영상처리 결정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1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2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3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4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1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2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3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4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GUI Interface design – </a:t>
                      </a:r>
                      <a:r>
                        <a:rPr lang="ko-KR" altLang="en-US" dirty="0"/>
                        <a:t>전공 시뮬레이터 결정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1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2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3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4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보고서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0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A99A-9210-4B52-B523-A9D78ACFF343}"/>
              </a:ext>
            </a:extLst>
          </p:cNvPr>
          <p:cNvSpPr txBox="1"/>
          <p:nvPr/>
        </p:nvSpPr>
        <p:spPr>
          <a:xfrm>
            <a:off x="291442" y="519562"/>
            <a:ext cx="3461049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소스 코드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imageData.cpp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3B7DAA-BBD9-4079-996A-9227DE900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14" y="0"/>
            <a:ext cx="5537278" cy="68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878</Words>
  <Application>Microsoft Office PowerPoint</Application>
  <PresentationFormat>와이드스크린</PresentationFormat>
  <Paragraphs>132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바탕체</vt:lpstr>
      <vt:lpstr>Arial</vt:lpstr>
      <vt:lpstr>나눔명조</vt:lpstr>
      <vt:lpstr>나눔바른고딕 UltraLight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279</cp:revision>
  <dcterms:created xsi:type="dcterms:W3CDTF">2017-08-05T06:01:22Z</dcterms:created>
  <dcterms:modified xsi:type="dcterms:W3CDTF">2020-06-28T13:08:06Z</dcterms:modified>
  <cp:version>1000.0000.01</cp:version>
</cp:coreProperties>
</file>