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313" r:id="rId3"/>
    <p:sldId id="316" r:id="rId4"/>
    <p:sldId id="314" r:id="rId5"/>
    <p:sldId id="315" r:id="rId6"/>
    <p:sldId id="31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>
          <p15:clr>
            <a:srgbClr val="A4A3A4"/>
          </p15:clr>
        </p15:guide>
        <p15:guide id="2" pos="210">
          <p15:clr>
            <a:srgbClr val="A4A3A4"/>
          </p15:clr>
        </p15:guide>
        <p15:guide id="3" pos="74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>
        <p:guide orient="horz" pos="980"/>
        <p:guide pos="210"/>
        <p:guide pos="7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5A10A-2307-427F-92BE-634C2CA4C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531C4-6760-4BD1-A89B-2E5C36831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4E38-695C-48B8-B8BD-8D11069C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F2F34-CAE4-4A1A-B721-E2B122D8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552DD-4B03-4824-A8DD-309DDF83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D90D-B758-49AE-853D-66855949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CF75D2-6250-4812-A51B-DF523E1D1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10D7E-A121-4AEE-8753-2ADD89E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188E0-E00E-41C8-9A41-4842FF37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DFF2-E456-46A7-A1B8-931CB342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E6B63C-D9E7-42DA-A3C6-EBB50265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5D955A-355F-4EEB-AB9B-A6E85BF8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441FD-A8EA-4A76-8B62-EF9DCDCE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E8ED3-1A27-4CF0-9605-DB8A559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43F80-2393-4EA2-80DB-58A401A5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9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28B5-458D-4246-B240-DA2FE5F2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5C19E-A925-448D-A539-5EBBEB68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6AB77-DE28-4230-A50C-F04E3B6E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A3460-A3AE-4A06-8090-6195745F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9E355-376A-4DC3-A15B-76E4EFEF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9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32953-1178-435E-919B-897EE07C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2BDBEB-BC88-42D8-9969-F410D1D7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378E3-7151-41B5-9B12-0CF8BFB0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E0475-CA36-40D7-A6CC-C605E70D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C3DA8-74EE-47EA-BE96-7D77E79A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2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4C985-A73B-40AD-B9BE-6D29C8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A918E-36EA-4504-A493-46F1CF829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77D972-8064-4612-9A8D-77F1BF3E7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CC4AA-290F-478A-A9F1-44462A00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FA4D96-708D-4144-A9E0-A04FC61F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32175-BB9A-4A1F-9019-9FB3B4DA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89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C038E-681B-41E1-AF8A-1FDC8C9A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8D2D-B382-4DEE-92A4-F6B569C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3C148-0901-4C6D-A3C8-59D62EA1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4456C4-2013-40E8-9B88-C8D42F9EB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5327D6-FDEE-498F-AA09-9E04A47AB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E852C3-942F-4564-BFDC-DCB605AC3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F1EA2F-732A-465E-B236-198A144C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19959C-F81F-44E1-A0C7-29F44281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7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3EE2-DD89-4AAE-A975-655D525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542DCE-AADD-4094-8090-7FD007A6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C1C91C-1C2A-4867-AE77-BDB3A735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88546A-57C2-43C4-998E-EC8B7B0B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7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6CE19-21DD-4136-8484-DFD4265E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AAB21-17C6-4D6D-9843-0DEC3C09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E1EA24-8AEC-4473-B33D-39C74245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15EB-4695-4980-B5D1-A4C2A3EF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B3E54-66B4-434E-B3CB-F11F40DD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776E5-40C5-49F7-AAA5-BB7D09FD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0F45FE-8805-40A7-BBE3-E7C4E96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7295EC-074E-4CBA-B46D-2B7A8F1A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E9531-9441-4C05-8C72-3C196CF9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9769-654F-43CC-8F95-46BC69BA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1867F7-C468-47F8-9FD5-A70B89884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79EA7-33C1-4549-96F4-4565A3C1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703BA-1BD2-46F0-8A8D-E4DE7F3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F4BC6-CEDC-4F74-A5D6-3D86AED3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90BB6D-6B3A-4B61-9664-F345C287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99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431897-9374-4264-A6D6-D3C46A3F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20C00-0707-4843-A4FB-1FBD70219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A07EF-8702-4C16-9B8A-4CCF63E76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2416-3236-4BEC-9F65-32C6B7F68842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D109A-7631-4C0B-B20B-F4692F3F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49518-3F93-4962-B30E-6024F3ABB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BB480-500C-476A-A2BE-742C308CD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8682B1-8307-44E6-AD54-2C1888BE5E1C}"/>
              </a:ext>
            </a:extLst>
          </p:cNvPr>
          <p:cNvSpPr/>
          <p:nvPr/>
        </p:nvSpPr>
        <p:spPr>
          <a:xfrm>
            <a:off x="4382219" y="1549799"/>
            <a:ext cx="3392051" cy="3841710"/>
          </a:xfrm>
          <a:prstGeom prst="rect">
            <a:avLst/>
          </a:prstGeom>
          <a:noFill/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0087" y="3222565"/>
            <a:ext cx="317182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  <a:defRPr/>
            </a:pPr>
            <a:r>
              <a:rPr lang="en-US" altLang="ko-KR" sz="2000" dirty="0">
                <a:ln w="9525">
                  <a:solidFill>
                    <a:schemeClr val="accent1">
                      <a:lumMod val="75000"/>
                      <a:alpha val="30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바탕"/>
                <a:ea typeface="바탕"/>
              </a:rPr>
              <a:t>Ubuntu &amp; ROS</a:t>
            </a:r>
            <a:endParaRPr lang="ko-KR" altLang="en-US" sz="2000" dirty="0">
              <a:ln w="9525">
                <a:solidFill>
                  <a:schemeClr val="accent1">
                    <a:lumMod val="75000"/>
                    <a:alpha val="3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바탕"/>
              <a:ea typeface="바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19339" y="532336"/>
            <a:ext cx="2308201" cy="631437"/>
            <a:chOff x="607527" y="693172"/>
            <a:chExt cx="2308201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01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158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명령어 정리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94498" y="1538477"/>
            <a:ext cx="473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ifconfig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2498169"/>
            <a:ext cx="109214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nano, atom, sublime text, vim, emacs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등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편집할 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</a:t>
            </a: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또는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2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nano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 등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…</a:t>
            </a:r>
          </a:p>
          <a:p>
            <a:pPr lvl="2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★주의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: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수정하였을 때 수정 후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source ~/.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입력해주거나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,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새로 열어야 수정한 내용이 반영됨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E2C1-03C3-4072-B89E-7F8A929F0826}"/>
              </a:ext>
            </a:extLst>
          </p:cNvPr>
          <p:cNvSpPr txBox="1"/>
          <p:nvPr/>
        </p:nvSpPr>
        <p:spPr>
          <a:xfrm>
            <a:off x="994498" y="5458196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환경설정 확인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export | grep ROS</a:t>
            </a:r>
          </a:p>
        </p:txBody>
      </p:sp>
    </p:spTree>
    <p:extLst>
      <p:ext uri="{BB962C8B-B14F-4D97-AF65-F5344CB8AC3E}">
        <p14:creationId xmlns:p14="http://schemas.microsoft.com/office/powerpoint/2010/main" val="4155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9C770-B2D5-4793-A01C-9AEA5A6647F8}"/>
              </a:ext>
            </a:extLst>
          </p:cNvPr>
          <p:cNvSpPr txBox="1"/>
          <p:nvPr/>
        </p:nvSpPr>
        <p:spPr>
          <a:xfrm>
            <a:off x="896783" y="637979"/>
            <a:ext cx="109214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개발 작업에 자주 사용되는 명령어를 단축 명령어로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명령어로 작성함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  <a:p>
            <a:pPr lvl="1"/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= ‘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단축명령어로 사용 할 내용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‘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입력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ex) 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단축 명령어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로 설정 할 경우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alias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= ‘cd ~/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catkin_ws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’</a:t>
            </a:r>
          </a:p>
          <a:p>
            <a:pPr lvl="1"/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lvl="1"/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수정 후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에서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cw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입력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CB526-12BC-4C41-A753-71FC1C79D5BA}"/>
              </a:ext>
            </a:extLst>
          </p:cNvPr>
          <p:cNvSpPr txBox="1"/>
          <p:nvPr/>
        </p:nvSpPr>
        <p:spPr>
          <a:xfrm>
            <a:off x="896783" y="2998330"/>
            <a:ext cx="10921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Terminal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에 입력된 명령어 모두 없애기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청소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..?)</a:t>
            </a:r>
          </a:p>
          <a:p>
            <a:pPr lvl="1"/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$ clear</a:t>
            </a:r>
          </a:p>
        </p:txBody>
      </p:sp>
    </p:spTree>
    <p:extLst>
      <p:ext uri="{BB962C8B-B14F-4D97-AF65-F5344CB8AC3E}">
        <p14:creationId xmlns:p14="http://schemas.microsoft.com/office/powerpoint/2010/main" val="26859614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BFDED87F-AD15-45C7-A613-F8CA2AA81B4D}"/>
              </a:ext>
            </a:extLst>
          </p:cNvPr>
          <p:cNvGrpSpPr/>
          <p:nvPr/>
        </p:nvGrpSpPr>
        <p:grpSpPr>
          <a:xfrm>
            <a:off x="271097" y="330862"/>
            <a:ext cx="2601499" cy="631437"/>
            <a:chOff x="607527" y="693172"/>
            <a:chExt cx="2601499" cy="6314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1EF9A13-4497-4413-9C8B-A05C16A36BA0}"/>
                </a:ext>
              </a:extLst>
            </p:cNvPr>
            <p:cNvSpPr/>
            <p:nvPr/>
          </p:nvSpPr>
          <p:spPr>
            <a:xfrm>
              <a:off x="607527" y="693172"/>
              <a:ext cx="631437" cy="6314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1400" b="1" dirty="0">
                  <a:ln w="9525">
                    <a:solidFill>
                      <a:schemeClr val="bg1">
                        <a:alpha val="30000"/>
                      </a:schemeClr>
                    </a:solidFill>
                  </a:ln>
                  <a:latin typeface="바탕"/>
                  <a:ea typeface="바탕"/>
                </a:rPr>
                <a:t>02</a:t>
              </a:r>
              <a:endParaRPr lang="ko-KR" altLang="en-US" sz="1400" b="1" dirty="0">
                <a:ln w="9525">
                  <a:solidFill>
                    <a:schemeClr val="bg1">
                      <a:alpha val="30000"/>
                    </a:schemeClr>
                  </a:solidFill>
                </a:ln>
                <a:latin typeface="바탕"/>
                <a:ea typeface="바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97D379-0BFF-4493-BD68-EAAAB02EC2E3}"/>
                </a:ext>
              </a:extLst>
            </p:cNvPr>
            <p:cNvSpPr txBox="1"/>
            <p:nvPr/>
          </p:nvSpPr>
          <p:spPr>
            <a:xfrm>
              <a:off x="1330928" y="803283"/>
              <a:ext cx="187809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000" b="1" dirty="0">
                  <a:ln w="9525">
                    <a:solidFill>
                      <a:schemeClr val="accent1">
                        <a:alpha val="30000"/>
                      </a:schemeClr>
                    </a:solidFill>
                  </a:ln>
                  <a:gradFill flip="none" rotWithShape="1">
                    <a:gsLst>
                      <a:gs pos="0">
                        <a:schemeClr val="accent4"/>
                      </a:gs>
                      <a:gs pos="63000">
                        <a:schemeClr val="accent1"/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atin typeface="바탕"/>
                  <a:ea typeface="바탕"/>
                </a:rPr>
                <a:t>명령어 사용 예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994498" y="1031755"/>
            <a:ext cx="33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33B3E2-53AF-4CE0-9C33-0FAEF443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591759"/>
            <a:ext cx="3192403" cy="1446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D228E7-F22F-49CA-9C38-61AC7D9E9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825122"/>
            <a:ext cx="7974341" cy="40494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5BC5D4-D7A7-45ED-B4AB-41788B0817F6}"/>
              </a:ext>
            </a:extLst>
          </p:cNvPr>
          <p:cNvSpPr txBox="1"/>
          <p:nvPr/>
        </p:nvSpPr>
        <p:spPr>
          <a:xfrm>
            <a:off x="3565169" y="6090250"/>
            <a:ext cx="4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gedit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을 사용해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불러온 결과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88AC70-298E-4ED7-B065-697215E38E4D}"/>
              </a:ext>
            </a:extLst>
          </p:cNvPr>
          <p:cNvCxnSpPr>
            <a:cxnSpLocks/>
          </p:cNvCxnSpPr>
          <p:nvPr/>
        </p:nvCxnSpPr>
        <p:spPr>
          <a:xfrm>
            <a:off x="2872596" y="5874592"/>
            <a:ext cx="603849" cy="431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96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F2AF8F-A916-4695-91C3-061278E7E7AE}"/>
              </a:ext>
            </a:extLst>
          </p:cNvPr>
          <p:cNvSpPr txBox="1"/>
          <p:nvPr/>
        </p:nvSpPr>
        <p:spPr>
          <a:xfrm>
            <a:off x="571804" y="552091"/>
            <a:ext cx="33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문서편집 명령어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(nano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사용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BC5D4-D7A7-45ED-B4AB-41788B0817F6}"/>
              </a:ext>
            </a:extLst>
          </p:cNvPr>
          <p:cNvSpPr txBox="1"/>
          <p:nvPr/>
        </p:nvSpPr>
        <p:spPr>
          <a:xfrm>
            <a:off x="3459192" y="5961942"/>
            <a:ext cx="4831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nano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를 사용해 </a:t>
            </a:r>
            <a:r>
              <a:rPr lang="en-US" altLang="ko-KR" dirty="0" err="1">
                <a:latin typeface="바탕" panose="02030600000101010101" pitchFamily="18" charset="-127"/>
                <a:ea typeface="바탕" panose="02030600000101010101" pitchFamily="18" charset="-127"/>
              </a:rPr>
              <a:t>bashrc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파일을 불러온 결과</a:t>
            </a:r>
            <a:endParaRPr lang="en-US" altLang="ko-KR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D688AC70-298E-4ED7-B065-697215E38E4D}"/>
              </a:ext>
            </a:extLst>
          </p:cNvPr>
          <p:cNvCxnSpPr>
            <a:cxnSpLocks/>
          </p:cNvCxnSpPr>
          <p:nvPr/>
        </p:nvCxnSpPr>
        <p:spPr>
          <a:xfrm>
            <a:off x="2855343" y="5710176"/>
            <a:ext cx="603849" cy="431317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5C42957-9DA5-4A04-AAD1-62C348D00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065644"/>
            <a:ext cx="3076575" cy="1428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18664D-51AA-4C08-B157-BFAD26D1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80" y="1321691"/>
            <a:ext cx="8662884" cy="44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871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7076DC-3415-4131-BB73-4A4D2DEFE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75" y="1083425"/>
            <a:ext cx="3562350" cy="1171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ED6622-60C1-4124-9905-E83A7455A4EA}"/>
              </a:ext>
            </a:extLst>
          </p:cNvPr>
          <p:cNvSpPr txBox="1"/>
          <p:nvPr/>
        </p:nvSpPr>
        <p:spPr>
          <a:xfrm>
            <a:off x="896783" y="637979"/>
            <a:ext cx="1092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ROS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개발 작업에 자주 사용되는 명령어를 단축 명령어로 설정 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(alias 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단축 명령어로 작성함</a:t>
            </a:r>
            <a:r>
              <a:rPr lang="en-US" altLang="ko-KR" dirty="0">
                <a:latin typeface="바탕" panose="02030600000101010101" pitchFamily="18" charset="-127"/>
                <a:ea typeface="바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315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Rose of Sharon">
      <a:dk1>
        <a:sysClr val="windowText" lastClr="000000"/>
      </a:dk1>
      <a:lt1>
        <a:sysClr val="window" lastClr="FFFFFF"/>
      </a:lt1>
      <a:dk2>
        <a:srgbClr val="7A091A"/>
      </a:dk2>
      <a:lt2>
        <a:srgbClr val="F5DBDE"/>
      </a:lt2>
      <a:accent1>
        <a:srgbClr val="DB5877"/>
      </a:accent1>
      <a:accent2>
        <a:srgbClr val="EE5F7C"/>
      </a:accent2>
      <a:accent3>
        <a:srgbClr val="FE7282"/>
      </a:accent3>
      <a:accent4>
        <a:srgbClr val="FF908F"/>
      </a:accent4>
      <a:accent5>
        <a:srgbClr val="E6A4AC"/>
      </a:accent5>
      <a:accent6>
        <a:srgbClr val="70AD47"/>
      </a:accent6>
      <a:hlink>
        <a:srgbClr val="EC4646"/>
      </a:hlink>
      <a:folHlink>
        <a:srgbClr val="954F72"/>
      </a:folHlink>
    </a:clrScheme>
    <a:fontScheme name="사용자 지정 4">
      <a:majorFont>
        <a:latin typeface="나눔명조"/>
        <a:ea typeface="나눔명조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191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바탕</vt:lpstr>
      <vt:lpstr>나눔명조</vt:lpstr>
      <vt:lpstr>나눔바른고딕 UltraLight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이성은</dc:creator>
  <cp:lastModifiedBy>eunyoung cho</cp:lastModifiedBy>
  <cp:revision>340</cp:revision>
  <dcterms:created xsi:type="dcterms:W3CDTF">2017-08-05T06:01:22Z</dcterms:created>
  <dcterms:modified xsi:type="dcterms:W3CDTF">2020-08-20T09:40:08Z</dcterms:modified>
  <cp:version>1000.0000.01</cp:version>
</cp:coreProperties>
</file>