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01" r:id="rId3"/>
    <p:sldId id="261" r:id="rId4"/>
    <p:sldId id="297" r:id="rId5"/>
    <p:sldId id="317" r:id="rId6"/>
    <p:sldId id="316" r:id="rId7"/>
    <p:sldId id="314" r:id="rId8"/>
    <p:sldId id="315" r:id="rId9"/>
    <p:sldId id="313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>
        <p:scale>
          <a:sx n="108" d="100"/>
          <a:sy n="108" d="100"/>
        </p:scale>
        <p:origin x="78" y="114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os.org/turtlesim/Tutorials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2386" y="5114323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이서현</a:t>
            </a:r>
            <a:r>
              <a: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, </a:t>
            </a: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047818" y="138563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9255" y="1501296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지난번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85036" y="5289303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0716" y="5284983"/>
                <a:ext cx="118080" cy="84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96936"/>
              </p:ext>
            </p:extLst>
          </p:nvPr>
        </p:nvGraphicFramePr>
        <p:xfrm>
          <a:off x="961611" y="2589972"/>
          <a:ext cx="10404870" cy="21806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83587">
                  <a:extLst>
                    <a:ext uri="{9D8B030D-6E8A-4147-A177-3AD203B41FA5}">
                      <a16:colId xmlns:a16="http://schemas.microsoft.com/office/drawing/2014/main" val="859317900"/>
                    </a:ext>
                  </a:extLst>
                </a:gridCol>
                <a:gridCol w="945897">
                  <a:extLst>
                    <a:ext uri="{9D8B030D-6E8A-4147-A177-3AD203B41FA5}">
                      <a16:colId xmlns:a16="http://schemas.microsoft.com/office/drawing/2014/main" val="3992567078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521076037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832767682"/>
                    </a:ext>
                  </a:extLst>
                </a:gridCol>
                <a:gridCol w="945897">
                  <a:extLst>
                    <a:ext uri="{9D8B030D-6E8A-4147-A177-3AD203B41FA5}">
                      <a16:colId xmlns:a16="http://schemas.microsoft.com/office/drawing/2014/main" val="2926313211"/>
                    </a:ext>
                  </a:extLst>
                </a:gridCol>
                <a:gridCol w="945897">
                  <a:extLst>
                    <a:ext uri="{9D8B030D-6E8A-4147-A177-3AD203B41FA5}">
                      <a16:colId xmlns:a16="http://schemas.microsoft.com/office/drawing/2014/main" val="3682307969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2829682754"/>
                    </a:ext>
                  </a:extLst>
                </a:gridCol>
                <a:gridCol w="945898">
                  <a:extLst>
                    <a:ext uri="{9D8B030D-6E8A-4147-A177-3AD203B41FA5}">
                      <a16:colId xmlns:a16="http://schemas.microsoft.com/office/drawing/2014/main" val="3847120400"/>
                    </a:ext>
                  </a:extLst>
                </a:gridCol>
              </a:tblGrid>
              <a:tr h="4252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8/7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8/8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8/9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8/10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8/11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8/12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8/13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79654"/>
                  </a:ext>
                </a:extLst>
              </a:tr>
              <a:tr h="575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실험환경구축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12759"/>
                  </a:ext>
                </a:extLst>
              </a:tr>
              <a:tr h="589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Navigation</a:t>
                      </a:r>
                      <a:r>
                        <a:rPr lang="en-US" altLang="ko-KR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마무리</a:t>
                      </a:r>
                      <a:r>
                        <a:rPr lang="en-US" altLang="ko-KR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&amp;</a:t>
                      </a:r>
                      <a:r>
                        <a:rPr lang="ko-KR" altLang="en-US" baseline="0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좌표설정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48109"/>
                  </a:ext>
                </a:extLst>
              </a:tr>
              <a:tr h="589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Jetson</a:t>
                      </a:r>
                      <a:r>
                        <a:rPr lang="en-US" altLang="ko-KR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nano&amp;snowboy</a:t>
                      </a:r>
                      <a:r>
                        <a:rPr lang="en-US" altLang="ko-KR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융합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77102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4750091" y="3284393"/>
            <a:ext cx="1885950" cy="952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693066" y="3914887"/>
            <a:ext cx="3771900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464966" y="4498127"/>
            <a:ext cx="19098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020999" y="3200229"/>
            <a:ext cx="2417997" cy="631437"/>
            <a:chOff x="607527" y="693172"/>
            <a:chExt cx="2417997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106483" y="808835"/>
              <a:ext cx="19190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실험환경구축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85" y="1729047"/>
            <a:ext cx="5297979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474717" y="33572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198119" y="445837"/>
            <a:ext cx="1286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좌표변환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53" y="1075402"/>
            <a:ext cx="6705198" cy="54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55" y="1681475"/>
            <a:ext cx="6280239" cy="36129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66407" y="4696691"/>
            <a:ext cx="3466408" cy="116378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42555" y="2510444"/>
            <a:ext cx="5668194" cy="814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91" y="514729"/>
            <a:ext cx="4915367" cy="5569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9" y="787757"/>
            <a:ext cx="4732615" cy="54036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80" y="2435784"/>
            <a:ext cx="4956243" cy="9393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25539" y="6620657"/>
            <a:ext cx="36343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http://wiki.ros.org/turtlesim/Tutorials/Go%20to%20Goal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202E9D-E7DE-4FC0-A323-5C1E74FA5120}"/>
              </a:ext>
            </a:extLst>
          </p:cNvPr>
          <p:cNvSpPr/>
          <p:nvPr/>
        </p:nvSpPr>
        <p:spPr>
          <a:xfrm>
            <a:off x="9699010" y="6374436"/>
            <a:ext cx="2492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http://wiki.ros.org/turtlesim/Tutorials</a:t>
            </a:r>
            <a:endParaRPr lang="ko-KR" altLang="en-US" sz="1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42117" y="3260959"/>
            <a:ext cx="34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https://youtu.be/Vd2fqvcC6MQ</a:t>
            </a:r>
          </a:p>
        </p:txBody>
      </p:sp>
    </p:spTree>
    <p:extLst>
      <p:ext uri="{BB962C8B-B14F-4D97-AF65-F5344CB8AC3E}">
        <p14:creationId xmlns:p14="http://schemas.microsoft.com/office/powerpoint/2010/main" val="19056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483029" y="377288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206430" y="487399"/>
            <a:ext cx="1678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새로운 발상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41" y="0"/>
            <a:ext cx="2500707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80" y="1762297"/>
            <a:ext cx="5297979" cy="3973484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7714211" y="3092335"/>
            <a:ext cx="16625" cy="33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530741" y="4415627"/>
            <a:ext cx="8313" cy="30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94877" y="4377592"/>
            <a:ext cx="0" cy="34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199280" y="2799947"/>
            <a:ext cx="106311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300" dirty="0">
                <a:latin typeface="바탕" panose="02030600000101010101" pitchFamily="18" charset="-127"/>
                <a:ea typeface="바탕" panose="02030600000101010101" pitchFamily="18" charset="-127"/>
              </a:rPr>
              <a:t>번 집 좌표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3819" y="4112733"/>
            <a:ext cx="106311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1300" dirty="0">
                <a:latin typeface="바탕" panose="02030600000101010101" pitchFamily="18" charset="-127"/>
                <a:ea typeface="바탕" panose="02030600000101010101" pitchFamily="18" charset="-127"/>
              </a:rPr>
              <a:t>번 집 좌표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82855" y="4099531"/>
            <a:ext cx="106311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z="1300" dirty="0">
                <a:latin typeface="바탕" panose="02030600000101010101" pitchFamily="18" charset="-127"/>
                <a:ea typeface="바탕" panose="02030600000101010101" pitchFamily="18" charset="-127"/>
              </a:rPr>
              <a:t>번 집 좌표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76706" y="657107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https://github.com/IRaC-Lab/snowboy_ros_speech_recognition/blob/master/voice_trans.py</a:t>
            </a:r>
          </a:p>
        </p:txBody>
      </p:sp>
    </p:spTree>
    <p:extLst>
      <p:ext uri="{BB962C8B-B14F-4D97-AF65-F5344CB8AC3E}">
        <p14:creationId xmlns:p14="http://schemas.microsoft.com/office/powerpoint/2010/main" val="9491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313826" y="205896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05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8511" y="3083587"/>
            <a:ext cx="5414503" cy="147732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구현한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좌표변환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 파일을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Jetson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nano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에 적용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서현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TOEIC, </a:t>
            </a:r>
            <a:r>
              <a:rPr lang="en-US" altLang="ko-KR" sz="15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GSAT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5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제어이론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은영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5263" y="2174626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993349" y="5522059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029" y="5517739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774642" y="6309432"/>
            <a:ext cx="54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★ 표시되어있는 것은 무슨 일이 있어도 꼭 할 것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90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145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 UltraLight</vt:lpstr>
      <vt:lpstr>나눔명조</vt:lpstr>
      <vt:lpstr>Arial</vt:lpstr>
      <vt:lpstr>바탕체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335</cp:revision>
  <dcterms:created xsi:type="dcterms:W3CDTF">2017-08-05T06:01:22Z</dcterms:created>
  <dcterms:modified xsi:type="dcterms:W3CDTF">2020-08-13T14:43:05Z</dcterms:modified>
  <cp:version>1000.0000.01</cp:version>
</cp:coreProperties>
</file>