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309" r:id="rId4"/>
    <p:sldId id="297" r:id="rId5"/>
    <p:sldId id="310" r:id="rId6"/>
    <p:sldId id="311" r:id="rId7"/>
    <p:sldId id="312" r:id="rId8"/>
    <p:sldId id="314" r:id="rId9"/>
    <p:sldId id="3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leases.ubuntu.com/16.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mware.com/products/workstation-player/workstation-player-evalu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i5533m/2214590030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blog.naver.com/i5533m/22143923676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emanual.robotis.com/docs/en/platform/turtlebot3/pc_setup/#install-ros-1-on-remote-p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037899"/>
            <a:ext cx="3171825" cy="7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 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설치 </a:t>
            </a:r>
            <a:endParaRPr lang="en-US" altLang="ko-KR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(Remote PC)</a:t>
            </a: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4076615" cy="631437"/>
            <a:chOff x="607527" y="693172"/>
            <a:chExt cx="40766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33532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Remote PC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2534" y="2297601"/>
            <a:ext cx="74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>
                <a:hlinkClick r:id="rId2"/>
              </a:rPr>
              <a:t>https://releases.ubuntu.com/16.04/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0446-8EAB-4266-8F2C-5770AEEA32AF}"/>
              </a:ext>
            </a:extLst>
          </p:cNvPr>
          <p:cNvSpPr txBox="1"/>
          <p:nvPr/>
        </p:nvSpPr>
        <p:spPr>
          <a:xfrm>
            <a:off x="973140" y="962299"/>
            <a:ext cx="476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순서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1. 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다운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9F89A8-0B65-492F-AF34-3E560FDE3C59}"/>
              </a:ext>
            </a:extLst>
          </p:cNvPr>
          <p:cNvGrpSpPr/>
          <p:nvPr/>
        </p:nvGrpSpPr>
        <p:grpSpPr>
          <a:xfrm>
            <a:off x="766109" y="2848146"/>
            <a:ext cx="8863847" cy="3932217"/>
            <a:chOff x="1222076" y="2829464"/>
            <a:chExt cx="8863847" cy="39322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C87C3D-331F-4E70-82FB-1CAA6573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076" y="2829464"/>
              <a:ext cx="5368505" cy="3932217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916915-0178-4BF5-8307-18666CBC6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443268"/>
              <a:ext cx="12422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1A4312-DC51-48FC-BE2D-233D24291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26" y="5899754"/>
              <a:ext cx="1242204" cy="440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9E5A3-EDE0-4AB6-ADF5-B6037AF65FF0}"/>
                </a:ext>
              </a:extLst>
            </p:cNvPr>
            <p:cNvSpPr txBox="1"/>
            <p:nvPr/>
          </p:nvSpPr>
          <p:spPr>
            <a:xfrm>
              <a:off x="7651630" y="5288643"/>
              <a:ext cx="243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PC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사양에 따라 둘 중 하나 선택하여 다운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C9A8B0-1EC6-4284-979E-B3FB94916550}"/>
              </a:ext>
            </a:extLst>
          </p:cNvPr>
          <p:cNvGrpSpPr/>
          <p:nvPr/>
        </p:nvGrpSpPr>
        <p:grpSpPr>
          <a:xfrm>
            <a:off x="10308566" y="4293544"/>
            <a:ext cx="1630393" cy="1922859"/>
            <a:chOff x="1078301" y="746276"/>
            <a:chExt cx="1630393" cy="192285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82507C8-68C9-4A96-8065-DC13611A5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171" y="746276"/>
              <a:ext cx="905001" cy="12765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3CCCF8-C40E-4218-B454-C73FF084675D}"/>
                </a:ext>
              </a:extLst>
            </p:cNvPr>
            <p:cNvSpPr txBox="1"/>
            <p:nvPr/>
          </p:nvSpPr>
          <p:spPr>
            <a:xfrm>
              <a:off x="1078301" y="2022804"/>
              <a:ext cx="1630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다운로드 된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Ubuntu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파일</a:t>
              </a: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79B4F41-043A-4FDB-A8E5-9D72E5357BB0}"/>
              </a:ext>
            </a:extLst>
          </p:cNvPr>
          <p:cNvSpPr/>
          <p:nvPr/>
        </p:nvSpPr>
        <p:spPr>
          <a:xfrm>
            <a:off x="9629956" y="5115464"/>
            <a:ext cx="508958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20597D-06C1-4447-9A13-4EC1372B4F39}"/>
              </a:ext>
            </a:extLst>
          </p:cNvPr>
          <p:cNvSpPr txBox="1"/>
          <p:nvPr/>
        </p:nvSpPr>
        <p:spPr>
          <a:xfrm>
            <a:off x="419455" y="529186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2.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https://www.vmware.com/products/workstation-player/workstation-player-evaluation.html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C732E7-1837-46D1-BD41-D25D8C963EC8}"/>
              </a:ext>
            </a:extLst>
          </p:cNvPr>
          <p:cNvGrpSpPr/>
          <p:nvPr/>
        </p:nvGrpSpPr>
        <p:grpSpPr>
          <a:xfrm>
            <a:off x="1178532" y="1311865"/>
            <a:ext cx="9834936" cy="4460724"/>
            <a:chOff x="991215" y="1889835"/>
            <a:chExt cx="9834936" cy="446072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866FF53-0002-4F74-8158-AB45CFC9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940" y="1889835"/>
              <a:ext cx="9670211" cy="446072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C2B2D9-9BF6-4E2F-9148-950DDE033400}"/>
                </a:ext>
              </a:extLst>
            </p:cNvPr>
            <p:cNvSpPr txBox="1"/>
            <p:nvPr/>
          </p:nvSpPr>
          <p:spPr>
            <a:xfrm>
              <a:off x="3621450" y="1889835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AE8BE5-BF59-4343-9C76-734295E34601}"/>
                </a:ext>
              </a:extLst>
            </p:cNvPr>
            <p:cNvSpPr txBox="1"/>
            <p:nvPr/>
          </p:nvSpPr>
          <p:spPr>
            <a:xfrm>
              <a:off x="1036400" y="2381541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4966B4-7F4B-4E65-A0FD-9EA1258B2576}"/>
                </a:ext>
              </a:extLst>
            </p:cNvPr>
            <p:cNvSpPr txBox="1"/>
            <p:nvPr/>
          </p:nvSpPr>
          <p:spPr>
            <a:xfrm>
              <a:off x="991215" y="5694084"/>
              <a:ext cx="329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  <a:endPara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BD56F43-CE2E-4D2C-8D26-A2F83C704804}"/>
              </a:ext>
            </a:extLst>
          </p:cNvPr>
          <p:cNvSpPr txBox="1"/>
          <p:nvPr/>
        </p:nvSpPr>
        <p:spPr>
          <a:xfrm>
            <a:off x="623614" y="5941129"/>
            <a:ext cx="1148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3. VMware Workstation player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이후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4"/>
              </a:rPr>
              <a:t>https://blog.naver.com/i5533m/221459003074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Ubuntu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419F20B-FF4A-4981-92E2-E5C31CAEC2C8}"/>
              </a:ext>
            </a:extLst>
          </p:cNvPr>
          <p:cNvGrpSpPr/>
          <p:nvPr/>
        </p:nvGrpSpPr>
        <p:grpSpPr>
          <a:xfrm>
            <a:off x="374614" y="417126"/>
            <a:ext cx="6552397" cy="631437"/>
            <a:chOff x="607527" y="693172"/>
            <a:chExt cx="6552397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58289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 설치 이후 추가적인 설정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굳이 할 필요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X)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1098014" y="1214090"/>
            <a:ext cx="939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  <a:hlinkClick r:id="rId2"/>
              </a:rPr>
              <a:t>https://blog.naver.com/i5533m/221439236763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참고하여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시간 많이 소요됨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0E73D9-B640-45BD-B692-68CFBBF4AC3B}"/>
              </a:ext>
            </a:extLst>
          </p:cNvPr>
          <p:cNvGrpSpPr/>
          <p:nvPr/>
        </p:nvGrpSpPr>
        <p:grpSpPr>
          <a:xfrm>
            <a:off x="1411059" y="2321980"/>
            <a:ext cx="9889955" cy="4008783"/>
            <a:chOff x="1204031" y="2321980"/>
            <a:chExt cx="9889955" cy="40087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E90520-EDEC-42CA-AC61-2E455954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031" y="2321980"/>
              <a:ext cx="7126725" cy="40087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5DC835-A588-4B8F-BBFE-1F6F1FCB2DBF}"/>
                </a:ext>
              </a:extLst>
            </p:cNvPr>
            <p:cNvSpPr txBox="1"/>
            <p:nvPr/>
          </p:nvSpPr>
          <p:spPr>
            <a:xfrm>
              <a:off x="8629843" y="4170832"/>
              <a:ext cx="24641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Firefox 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및 </a:t>
              </a:r>
              <a:r>
                <a:rPr lang="en-US" altLang="ko-KR" dirty="0">
                  <a:latin typeface="바탕" panose="02030600000101010101" pitchFamily="18" charset="-127"/>
                  <a:ea typeface="바탕" panose="02030600000101010101" pitchFamily="18" charset="-127"/>
                </a:rPr>
                <a:t>Terminal</a:t>
              </a:r>
              <a:r>
                <a:rPr lang="ko-KR" altLang="en-US" dirty="0">
                  <a:latin typeface="바탕" panose="02030600000101010101" pitchFamily="18" charset="-127"/>
                  <a:ea typeface="바탕" panose="02030600000101010101" pitchFamily="18" charset="-127"/>
                </a:rPr>
                <a:t>에서 한글 사용 가능</a:t>
              </a:r>
              <a:endParaRPr lang="en-US" altLang="ko-KR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2B89450-83B4-4ECA-9A09-FBC8D13FB974}"/>
                </a:ext>
              </a:extLst>
            </p:cNvPr>
            <p:cNvCxnSpPr/>
            <p:nvPr/>
          </p:nvCxnSpPr>
          <p:spPr>
            <a:xfrm>
              <a:off x="2605177" y="2803585"/>
              <a:ext cx="6024666" cy="183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C4E58A-8D35-427E-81B4-B4BBBB2DAE9A}"/>
              </a:ext>
            </a:extLst>
          </p:cNvPr>
          <p:cNvSpPr txBox="1"/>
          <p:nvPr/>
        </p:nvSpPr>
        <p:spPr>
          <a:xfrm>
            <a:off x="433780" y="785530"/>
            <a:ext cx="939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Firefox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시작 홈페이지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(Ubuntu 16.04 LTS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7739DF-E02C-4D33-A7AC-1F4BA49FCD60}"/>
              </a:ext>
            </a:extLst>
          </p:cNvPr>
          <p:cNvGrpSpPr/>
          <p:nvPr/>
        </p:nvGrpSpPr>
        <p:grpSpPr>
          <a:xfrm>
            <a:off x="973343" y="1720970"/>
            <a:ext cx="10245314" cy="4050101"/>
            <a:chOff x="973343" y="1720970"/>
            <a:chExt cx="10245314" cy="40501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A06CAF-1C6A-40A5-834C-F6E27B260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343" y="1720970"/>
              <a:ext cx="10245314" cy="40501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075C57-662A-474A-8A94-69D1FC6E4704}"/>
                </a:ext>
              </a:extLst>
            </p:cNvPr>
            <p:cNvSpPr txBox="1"/>
            <p:nvPr/>
          </p:nvSpPr>
          <p:spPr>
            <a:xfrm>
              <a:off x="10709698" y="1929608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7700E0-4407-44D1-8159-F5211C380448}"/>
                </a:ext>
              </a:extLst>
            </p:cNvPr>
            <p:cNvSpPr txBox="1"/>
            <p:nvPr/>
          </p:nvSpPr>
          <p:spPr>
            <a:xfrm>
              <a:off x="9174196" y="3717432"/>
              <a:ext cx="29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7F2159-3A44-462D-9A1F-60C31E54B776}"/>
                </a:ext>
              </a:extLst>
            </p:cNvPr>
            <p:cNvSpPr txBox="1"/>
            <p:nvPr/>
          </p:nvSpPr>
          <p:spPr>
            <a:xfrm>
              <a:off x="1315531" y="2483855"/>
              <a:ext cx="1910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1. Firefox 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실행</a:t>
              </a:r>
              <a:endPara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8CE395-11E9-4C86-BCA3-779211EAD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75" y="1073809"/>
            <a:ext cx="9362250" cy="471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F785C-B0B2-4B79-B1AB-73A5235B96B0}"/>
              </a:ext>
            </a:extLst>
          </p:cNvPr>
          <p:cNvSpPr txBox="1"/>
          <p:nvPr/>
        </p:nvSpPr>
        <p:spPr>
          <a:xfrm>
            <a:off x="1651962" y="2015872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94F-47AE-4D6A-B1AD-A809062FB513}"/>
              </a:ext>
            </a:extLst>
          </p:cNvPr>
          <p:cNvSpPr txBox="1"/>
          <p:nvPr/>
        </p:nvSpPr>
        <p:spPr>
          <a:xfrm>
            <a:off x="4084611" y="2464445"/>
            <a:ext cx="29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869CF-899C-440F-A654-64B44EA4DA69}"/>
              </a:ext>
            </a:extLst>
          </p:cNvPr>
          <p:cNvSpPr txBox="1"/>
          <p:nvPr/>
        </p:nvSpPr>
        <p:spPr>
          <a:xfrm>
            <a:off x="6408192" y="2782669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6. Firefox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시 원하는 시작페이지 </a:t>
            </a:r>
            <a:r>
              <a: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URL </a:t>
            </a:r>
            <a:r>
              <a:rPr lang="ko-KR" altLang="en-US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endParaRPr lang="en-US" altLang="ko-KR" b="1" dirty="0">
              <a:solidFill>
                <a:schemeClr val="accent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5467115" cy="631437"/>
            <a:chOff x="607527" y="693172"/>
            <a:chExt cx="54671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47437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ROS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설치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(Remote PC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기준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1107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참고한 사이트 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: </a:t>
            </a:r>
            <a:r>
              <a:rPr lang="en-US" altLang="ko-KR" dirty="0">
                <a:hlinkClick r:id="rId2"/>
              </a:rPr>
              <a:t>https://emanual.robotis.com/docs/en/platform/turtlebot3/pc_setup/#install-ros-1-on-remote-pc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EB1DA8-1131-488A-AED0-E531FBCAF1E4}"/>
              </a:ext>
            </a:extLst>
          </p:cNvPr>
          <p:cNvGrpSpPr/>
          <p:nvPr/>
        </p:nvGrpSpPr>
        <p:grpSpPr>
          <a:xfrm>
            <a:off x="994497" y="1915591"/>
            <a:ext cx="10748513" cy="3462512"/>
            <a:chOff x="994497" y="1915591"/>
            <a:chExt cx="10748513" cy="34625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A228AF-05D4-4486-BC12-01EEA0EAD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956" y="2442175"/>
              <a:ext cx="9753600" cy="6000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0CD09A-7E5F-4CFF-8ED5-BFD44BE98F60}"/>
                </a:ext>
              </a:extLst>
            </p:cNvPr>
            <p:cNvSpPr txBox="1"/>
            <p:nvPr/>
          </p:nvSpPr>
          <p:spPr>
            <a:xfrm>
              <a:off x="1083275" y="1915591"/>
              <a:ext cx="939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설치하면서 주의할 것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4D2B48-59B9-4668-9D74-CD58CF4156A7}"/>
                </a:ext>
              </a:extLst>
            </p:cNvPr>
            <p:cNvSpPr txBox="1"/>
            <p:nvPr/>
          </p:nvSpPr>
          <p:spPr>
            <a:xfrm>
              <a:off x="2106901" y="3199502"/>
              <a:ext cx="8523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위의 코드 실행 후 반드시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Terminal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에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‘</a:t>
              </a:r>
              <a:r>
                <a:rPr lang="en-US" altLang="ko-KR" b="1" u="sng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reboot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’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를 입력해 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Ubuntu 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다시 실행하기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!</a:t>
              </a:r>
              <a:endPara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E9BD8FB-FD3B-4272-A7EF-C95D72E7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97" y="4237140"/>
              <a:ext cx="10748513" cy="11409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242633-778F-47FC-91AD-6C2849584B26}"/>
                </a:ext>
              </a:extLst>
            </p:cNvPr>
            <p:cNvSpPr txBox="1"/>
            <p:nvPr/>
          </p:nvSpPr>
          <p:spPr>
            <a:xfrm>
              <a:off x="2106900" y="3718321"/>
              <a:ext cx="8523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Reboot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한 다음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아래의 코드 실행하기</a:t>
              </a:r>
              <a:r>
                <a:rPr lang="en-US" altLang="ko-KR" dirty="0">
                  <a:solidFill>
                    <a:schemeClr val="accent2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  <a:endParaRPr lang="ko-KR" altLang="en-US" dirty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D26DED-0682-4BE7-85C4-9F45A7CF556E}"/>
              </a:ext>
            </a:extLst>
          </p:cNvPr>
          <p:cNvSpPr txBox="1"/>
          <p:nvPr/>
        </p:nvSpPr>
        <p:spPr>
          <a:xfrm>
            <a:off x="1234624" y="5884692"/>
            <a:ext cx="373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참고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 Repository(?)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나가기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   ‘</a:t>
            </a:r>
            <a:r>
              <a:rPr lang="en-US" altLang="ko-KR" b="1" u="sng" dirty="0">
                <a:latin typeface="바탕" panose="02030600000101010101" pitchFamily="18" charset="-127"/>
                <a:ea typeface="바탕" panose="02030600000101010101" pitchFamily="18" charset="-127"/>
              </a:rPr>
              <a:t>cd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입력 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enter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307B5E-699B-44A9-B493-674CD4B34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38" y="6057307"/>
            <a:ext cx="2933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468883"/>
            <a:ext cx="5467115" cy="631437"/>
            <a:chOff x="607527" y="693172"/>
            <a:chExt cx="5467115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04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47437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Ubuntu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에서 </a:t>
              </a:r>
              <a:r>
                <a:rPr lang="en-US" altLang="ko-KR" sz="2000" b="1" dirty="0" err="1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WiFi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설정 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(Remote PC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기준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1D106B3-A3A9-4811-95B1-B45E696237C9}"/>
              </a:ext>
            </a:extLst>
          </p:cNvPr>
          <p:cNvGrpSpPr/>
          <p:nvPr/>
        </p:nvGrpSpPr>
        <p:grpSpPr>
          <a:xfrm>
            <a:off x="495035" y="1567841"/>
            <a:ext cx="11431863" cy="4727724"/>
            <a:chOff x="753831" y="1265922"/>
            <a:chExt cx="11431863" cy="472772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F1AEEB-E821-47E2-B801-27671A8E38CD}"/>
                </a:ext>
              </a:extLst>
            </p:cNvPr>
            <p:cNvGrpSpPr/>
            <p:nvPr/>
          </p:nvGrpSpPr>
          <p:grpSpPr>
            <a:xfrm>
              <a:off x="753831" y="1265922"/>
              <a:ext cx="6026531" cy="2640298"/>
              <a:chOff x="753831" y="1265922"/>
              <a:chExt cx="6026531" cy="2640298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49630D4-74AF-4382-84E1-79C2CE6C9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686" y="1265922"/>
                <a:ext cx="5707676" cy="222623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74BD2C9-FFD2-4547-A28F-98D013916FB1}"/>
                  </a:ext>
                </a:extLst>
              </p:cNvPr>
              <p:cNvSpPr/>
              <p:nvPr/>
            </p:nvSpPr>
            <p:spPr>
              <a:xfrm>
                <a:off x="1072686" y="1466491"/>
                <a:ext cx="454189" cy="2156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C2AD3B-82CE-4FEF-83BB-D0DBC9F75A8F}"/>
                  </a:ext>
                </a:extLst>
              </p:cNvPr>
              <p:cNvSpPr/>
              <p:nvPr/>
            </p:nvSpPr>
            <p:spPr>
              <a:xfrm>
                <a:off x="1072686" y="2096219"/>
                <a:ext cx="2101835" cy="1552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6E46E6B-2B30-4A83-9F4D-1346790EA94D}"/>
                  </a:ext>
                </a:extLst>
              </p:cNvPr>
              <p:cNvSpPr/>
              <p:nvPr/>
            </p:nvSpPr>
            <p:spPr>
              <a:xfrm>
                <a:off x="3174521" y="2855343"/>
                <a:ext cx="1552754" cy="1552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7C77F23-A232-4F9E-8DF2-A330759576C8}"/>
                  </a:ext>
                </a:extLst>
              </p:cNvPr>
              <p:cNvSpPr/>
              <p:nvPr/>
            </p:nvSpPr>
            <p:spPr>
              <a:xfrm>
                <a:off x="4727275" y="2855343"/>
                <a:ext cx="2053087" cy="1552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5E014D-EAF5-4F10-A8D9-25A260F65662}"/>
                  </a:ext>
                </a:extLst>
              </p:cNvPr>
              <p:cNvSpPr txBox="1"/>
              <p:nvPr/>
            </p:nvSpPr>
            <p:spPr>
              <a:xfrm>
                <a:off x="753831" y="1389655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7DC583-DCE1-40CE-82AB-068DECAC7401}"/>
                  </a:ext>
                </a:extLst>
              </p:cNvPr>
              <p:cNvSpPr txBox="1"/>
              <p:nvPr/>
            </p:nvSpPr>
            <p:spPr>
              <a:xfrm>
                <a:off x="753831" y="1989190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D2BFF2-DBB3-47E5-9A1E-68D5BC3FAB03}"/>
                  </a:ext>
                </a:extLst>
              </p:cNvPr>
              <p:cNvSpPr txBox="1"/>
              <p:nvPr/>
            </p:nvSpPr>
            <p:spPr>
              <a:xfrm>
                <a:off x="2995418" y="2982890"/>
                <a:ext cx="37849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3.</a:t>
                </a:r>
              </a:p>
              <a:p>
                <a:r>
                  <a:rPr lang="ko-KR" altLang="en-US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이 부분이 없다면 </a:t>
                </a:r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USB </a:t>
                </a:r>
                <a:r>
                  <a:rPr lang="ko-KR" altLang="en-US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무선 </a:t>
                </a:r>
                <a:r>
                  <a:rPr lang="ko-KR" altLang="en-US" b="1" dirty="0" err="1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랜카드를</a:t>
                </a:r>
                <a:r>
                  <a:rPr lang="ko-KR" altLang="en-US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 컴퓨터에 연결한 후 다시 시도</a:t>
                </a:r>
                <a:endPara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CA750-E880-4B60-B0B0-D12249CD2B7E}"/>
                  </a:ext>
                </a:extLst>
              </p:cNvPr>
              <p:cNvSpPr txBox="1"/>
              <p:nvPr/>
            </p:nvSpPr>
            <p:spPr>
              <a:xfrm>
                <a:off x="4731383" y="2487765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4</a:t>
                </a:r>
              </a:p>
            </p:txBody>
          </p:sp>
        </p:grp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9961927-3ED7-43AC-93E4-D545FF998B3C}"/>
                </a:ext>
              </a:extLst>
            </p:cNvPr>
            <p:cNvCxnSpPr>
              <a:cxnSpLocks/>
            </p:cNvCxnSpPr>
            <p:nvPr/>
          </p:nvCxnSpPr>
          <p:spPr>
            <a:xfrm>
              <a:off x="2995418" y="3691172"/>
              <a:ext cx="0" cy="52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132E127-2DEC-4311-BD83-3411F766D52E}"/>
                </a:ext>
              </a:extLst>
            </p:cNvPr>
            <p:cNvGrpSpPr/>
            <p:nvPr/>
          </p:nvGrpSpPr>
          <p:grpSpPr>
            <a:xfrm>
              <a:off x="1445987" y="4411857"/>
              <a:ext cx="3668608" cy="1581789"/>
              <a:chOff x="7751897" y="1758987"/>
              <a:chExt cx="3668608" cy="1581789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807131F6-DE4C-4BA1-85A2-9775DDEC3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1897" y="1758987"/>
                <a:ext cx="3668608" cy="1581789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0FD7DC-B37C-4487-9395-DE4014A60FB1}"/>
                  </a:ext>
                </a:extLst>
              </p:cNvPr>
              <p:cNvSpPr txBox="1"/>
              <p:nvPr/>
            </p:nvSpPr>
            <p:spPr>
              <a:xfrm>
                <a:off x="9586201" y="2894964"/>
                <a:ext cx="297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5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FB31E41-A445-4DD6-B905-C3EFDF577D1D}"/>
                  </a:ext>
                </a:extLst>
              </p:cNvPr>
              <p:cNvSpPr/>
              <p:nvPr/>
            </p:nvSpPr>
            <p:spPr>
              <a:xfrm>
                <a:off x="9903125" y="3010618"/>
                <a:ext cx="698739" cy="17252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C0ED45D-6F14-4C19-BC91-533E90AC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43" y="1574321"/>
              <a:ext cx="2525970" cy="4368544"/>
            </a:xfrm>
            <a:prstGeom prst="rect">
              <a:avLst/>
            </a:prstGeom>
          </p:spPr>
        </p:pic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6A4B001-C44A-4843-9701-B92542A1CC98}"/>
                </a:ext>
              </a:extLst>
            </p:cNvPr>
            <p:cNvCxnSpPr/>
            <p:nvPr/>
          </p:nvCxnSpPr>
          <p:spPr>
            <a:xfrm flipV="1">
              <a:off x="5589917" y="3355675"/>
              <a:ext cx="2364734" cy="184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3C9EBE-88A6-4912-A3E0-05E345C50AF3}"/>
                </a:ext>
              </a:extLst>
            </p:cNvPr>
            <p:cNvSpPr/>
            <p:nvPr/>
          </p:nvSpPr>
          <p:spPr>
            <a:xfrm>
              <a:off x="9299275" y="1574321"/>
              <a:ext cx="224287" cy="1846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2039DB-0B81-444D-AC6C-5978747FA154}"/>
                </a:ext>
              </a:extLst>
            </p:cNvPr>
            <p:cNvSpPr/>
            <p:nvPr/>
          </p:nvSpPr>
          <p:spPr>
            <a:xfrm>
              <a:off x="8298611" y="2487765"/>
              <a:ext cx="2380891" cy="18168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65192C-5072-463C-8681-898C0788E829}"/>
                </a:ext>
              </a:extLst>
            </p:cNvPr>
            <p:cNvSpPr txBox="1"/>
            <p:nvPr/>
          </p:nvSpPr>
          <p:spPr>
            <a:xfrm>
              <a:off x="9032159" y="1483343"/>
              <a:ext cx="249964" cy="36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A45F20-2E7B-4753-9E1E-1752F4ECF03A}"/>
                </a:ext>
              </a:extLst>
            </p:cNvPr>
            <p:cNvSpPr txBox="1"/>
            <p:nvPr/>
          </p:nvSpPr>
          <p:spPr>
            <a:xfrm>
              <a:off x="10746013" y="3632882"/>
              <a:ext cx="1439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7. 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원하는 </a:t>
              </a:r>
              <a:r>
                <a:rPr lang="en-US" altLang="ko-KR" b="1" dirty="0" err="1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WiFi</a:t>
              </a:r>
              <a:r>
                <a:rPr lang="ko-KR" altLang="en-US" b="1" dirty="0">
                  <a:solidFill>
                    <a:schemeClr val="accent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에 연결</a:t>
              </a:r>
              <a:endParaRPr lang="en-US" altLang="ko-KR" b="1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9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3395129" cy="631437"/>
            <a:chOff x="607527" y="693172"/>
            <a:chExt cx="339512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05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267172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(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참고</a:t>
              </a:r>
              <a:r>
                <a:rPr lang="en-US" altLang="ko-KR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) Ubuntu </a:t>
              </a: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단축키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12443" y="1115782"/>
            <a:ext cx="473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복사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 : Ctrl + Shift + C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1112443" y="2383865"/>
            <a:ext cx="4477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붙여넣기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 : Ctrl + Shift + V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제외한 곳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Ctrl +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B7353-5A40-4A85-8CD5-1328FC4E5756}"/>
              </a:ext>
            </a:extLst>
          </p:cNvPr>
          <p:cNvSpPr txBox="1"/>
          <p:nvPr/>
        </p:nvSpPr>
        <p:spPr>
          <a:xfrm>
            <a:off x="1112444" y="3712333"/>
            <a:ext cx="238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열기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Ctrl + Alt +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8F555-E130-4A4B-A467-FE9A8C31ABF5}"/>
              </a:ext>
            </a:extLst>
          </p:cNvPr>
          <p:cNvSpPr txBox="1"/>
          <p:nvPr/>
        </p:nvSpPr>
        <p:spPr>
          <a:xfrm>
            <a:off x="1112442" y="4763802"/>
            <a:ext cx="433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입력한 명령어 실행 종료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Ctrl + c</a:t>
            </a: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356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나눔바른고딕 UltraLight</vt:lpstr>
      <vt:lpstr>바탕</vt:lpstr>
      <vt:lpstr>나눔명조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335</cp:revision>
  <dcterms:created xsi:type="dcterms:W3CDTF">2017-08-05T06:01:22Z</dcterms:created>
  <dcterms:modified xsi:type="dcterms:W3CDTF">2020-08-20T08:48:58Z</dcterms:modified>
  <cp:version>1000.0000.01</cp:version>
</cp:coreProperties>
</file>