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1" r:id="rId3"/>
    <p:sldId id="297" r:id="rId4"/>
    <p:sldId id="300" r:id="rId5"/>
    <p:sldId id="302" r:id="rId6"/>
    <p:sldId id="304" r:id="rId7"/>
    <p:sldId id="305" r:id="rId8"/>
    <p:sldId id="306" r:id="rId9"/>
    <p:sldId id="307" r:id="rId10"/>
    <p:sldId id="308" r:id="rId11"/>
    <p:sldId id="298" r:id="rId12"/>
    <p:sldId id="303" r:id="rId13"/>
    <p:sldId id="301" r:id="rId14"/>
    <p:sldId id="26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>
        <p:scale>
          <a:sx n="100" d="100"/>
          <a:sy n="100" d="100"/>
        </p:scale>
        <p:origin x="2346" y="660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10:00:25.466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3344 257,'0'0</inkml:trace>
  <inkml:trace contextRef="#ctx0" brushRef="#br0" timeOffset="862.99">3647 47,'0'0</inkml:trace>
  <inkml:trace contextRef="#ctx0" brushRef="#br0" timeOffset="1205.31">3647 47,'0'0</inkml:trace>
  <inkml:trace contextRef="#ctx0" brushRef="#br0" timeOffset="1551.48">3647 47,'0'0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8682B1-8307-44E6-AD54-2C1888BE5E1C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10087" y="3194876"/>
            <a:ext cx="317182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연구실 활동 보고서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12386" y="5114323"/>
            <a:ext cx="12618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 smtClean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이서현</a:t>
            </a:r>
            <a:r>
              <a:rPr lang="en-US" altLang="ko-KR" sz="1200" dirty="0" smtClean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, </a:t>
            </a:r>
            <a:r>
              <a:rPr lang="ko-KR" altLang="en-US" sz="1200" dirty="0" smtClean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조은영</a:t>
            </a:r>
            <a:endParaRPr lang="ko-KR" altLang="en-US" sz="1200" dirty="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235" y="556000"/>
            <a:ext cx="8715375" cy="210502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847898" y="1704109"/>
            <a:ext cx="7581207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778" y="2758613"/>
            <a:ext cx="3403777" cy="34842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93206" y="3534814"/>
            <a:ext cx="7059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Turtlebot3 </a:t>
            </a:r>
            <a:r>
              <a:rPr lang="ko-KR" altLang="en-US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개발환경 구축</a:t>
            </a:r>
            <a:endParaRPr lang="en-US" altLang="ko-KR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endParaRPr lang="en-US" altLang="ko-KR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endParaRPr lang="en-US" altLang="ko-KR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                         원격 제어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, SLAM, Navigation package 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구동</a:t>
            </a:r>
            <a:endParaRPr lang="en-US" altLang="ko-KR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           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5907470" y="4365284"/>
            <a:ext cx="1007018" cy="270901"/>
          </a:xfrm>
          <a:prstGeom prst="rightArrow">
            <a:avLst>
              <a:gd name="adj1" fmla="val 3772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38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41EF9A13-4497-4413-9C8B-A05C16A36BA0}"/>
              </a:ext>
            </a:extLst>
          </p:cNvPr>
          <p:cNvSpPr/>
          <p:nvPr/>
        </p:nvSpPr>
        <p:spPr>
          <a:xfrm>
            <a:off x="674029" y="909302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 smtClean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03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7D379-0BFF-4493-BD68-EAAAB02EC2E3}"/>
              </a:ext>
            </a:extLst>
          </p:cNvPr>
          <p:cNvSpPr txBox="1"/>
          <p:nvPr/>
        </p:nvSpPr>
        <p:spPr>
          <a:xfrm>
            <a:off x="1397430" y="1019413"/>
            <a:ext cx="20569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기타 </a:t>
            </a:r>
            <a:r>
              <a:rPr lang="ko-KR" altLang="en-US" sz="2000" b="1" dirty="0" smtClean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활동</a:t>
            </a:r>
            <a:r>
              <a:rPr lang="en-US" altLang="ko-KR" sz="2000" b="1" dirty="0" smtClean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(</a:t>
            </a:r>
            <a:r>
              <a:rPr lang="ko-KR" altLang="en-US" sz="2000" b="1" dirty="0" smtClean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은영</a:t>
            </a:r>
            <a:r>
              <a:rPr lang="en-US" altLang="ko-KR" sz="2000" b="1" dirty="0" smtClean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)</a:t>
            </a:r>
            <a:endParaRPr lang="ko-KR" altLang="en-US" sz="2000" b="1" dirty="0">
              <a:ln w="9525">
                <a:solidFill>
                  <a:schemeClr val="accent1">
                    <a:alpha val="30000"/>
                  </a:schemeClr>
                </a:solidFill>
              </a:ln>
              <a:gradFill flip="none" rotWithShape="1">
                <a:gsLst>
                  <a:gs pos="0">
                    <a:schemeClr val="accent4"/>
                  </a:gs>
                  <a:gs pos="63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atin typeface="바탕"/>
              <a:ea typeface="바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7430" y="1540739"/>
            <a:ext cx="454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취업연계 산업체 멘토링 활동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(5/23 ~ 7/3)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22465" y="16409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82043" y="1862447"/>
            <a:ext cx="14619890" cy="65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414459" y="-1577667"/>
            <a:ext cx="13775668" cy="561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38133" y="-64779"/>
            <a:ext cx="14596916" cy="55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577055" y="1881410"/>
            <a:ext cx="13553407" cy="627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-3967204" y="490132"/>
            <a:ext cx="17683868" cy="66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359900" y="4948400"/>
            <a:ext cx="207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활동한 모습들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…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4353345"/>
            <a:ext cx="2336800" cy="17807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401" y="4353345"/>
            <a:ext cx="2374341" cy="178075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759" y="4353345"/>
            <a:ext cx="2374341" cy="178075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774" y="2189780"/>
            <a:ext cx="2419031" cy="181427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441" y="2183909"/>
            <a:ext cx="2426860" cy="182014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289" y="2198431"/>
            <a:ext cx="2407497" cy="180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41EF9A13-4497-4413-9C8B-A05C16A36BA0}"/>
              </a:ext>
            </a:extLst>
          </p:cNvPr>
          <p:cNvSpPr/>
          <p:nvPr/>
        </p:nvSpPr>
        <p:spPr>
          <a:xfrm>
            <a:off x="674029" y="909302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 smtClean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04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7D379-0BFF-4493-BD68-EAAAB02EC2E3}"/>
              </a:ext>
            </a:extLst>
          </p:cNvPr>
          <p:cNvSpPr txBox="1"/>
          <p:nvPr/>
        </p:nvSpPr>
        <p:spPr>
          <a:xfrm>
            <a:off x="1397430" y="1019413"/>
            <a:ext cx="20569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기타 </a:t>
            </a:r>
            <a:r>
              <a:rPr lang="ko-KR" altLang="en-US" sz="2000" b="1" dirty="0" smtClean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활동</a:t>
            </a:r>
            <a:r>
              <a:rPr lang="en-US" altLang="ko-KR" sz="2000" b="1" dirty="0" smtClean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(</a:t>
            </a:r>
            <a:r>
              <a:rPr lang="ko-KR" altLang="en-US" sz="2000" b="1" dirty="0" smtClean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서현</a:t>
            </a:r>
            <a:r>
              <a:rPr lang="en-US" altLang="ko-KR" sz="2000" b="1" dirty="0" smtClean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)</a:t>
            </a:r>
            <a:endParaRPr lang="ko-KR" altLang="en-US" sz="2000" b="1" dirty="0">
              <a:ln w="9525">
                <a:solidFill>
                  <a:schemeClr val="accent1">
                    <a:alpha val="30000"/>
                  </a:schemeClr>
                </a:solidFill>
              </a:ln>
              <a:gradFill flip="none" rotWithShape="1">
                <a:gsLst>
                  <a:gs pos="0">
                    <a:schemeClr val="accent4"/>
                  </a:gs>
                  <a:gs pos="63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atin typeface="바탕"/>
              <a:ea typeface="바탕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22465" y="16409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82043" y="1862447"/>
            <a:ext cx="14619890" cy="65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414459" y="-1577667"/>
            <a:ext cx="13775668" cy="561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38133" y="-64779"/>
            <a:ext cx="14596916" cy="55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577055" y="1881410"/>
            <a:ext cx="13553407" cy="627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-3967204" y="490132"/>
            <a:ext cx="17683868" cy="66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720" y="2584427"/>
            <a:ext cx="3388069" cy="188843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65776" y="4581048"/>
            <a:ext cx="29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향일암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94" y="2585938"/>
            <a:ext cx="3999676" cy="188843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252749" y="4581048"/>
            <a:ext cx="299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독일마을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471" y="2584427"/>
            <a:ext cx="1889941" cy="188994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148541" y="4581048"/>
            <a:ext cx="128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가족사진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93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1056131" y="1618389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 smtClean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05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40693" y="2344030"/>
            <a:ext cx="5414503" cy="230832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모든 </a:t>
            </a:r>
            <a:r>
              <a:rPr lang="en-US" altLang="ko-KR" sz="1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Turtlebot</a:t>
            </a: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에 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ROS </a:t>
            </a: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설치★ 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은영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서현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SLAM (</a:t>
            </a: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은영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서현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 smtClean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제어이론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TOEIC, GSAT</a:t>
            </a: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은영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  <a:p>
            <a:pPr>
              <a:lnSpc>
                <a:spcPct val="120000"/>
              </a:lnSpc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Python : </a:t>
            </a:r>
            <a:r>
              <a:rPr lang="ko-KR" altLang="en-US" sz="1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내장함수와</a:t>
            </a: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모듈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(</a:t>
            </a: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서현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7568" y="1734052"/>
            <a:ext cx="18628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앞으로 </a:t>
            </a:r>
            <a:r>
              <a:rPr lang="ko-KR" altLang="en-US" sz="2000" b="1" dirty="0" smtClean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계획</a:t>
            </a:r>
            <a:endParaRPr lang="ko-KR" altLang="en-US" sz="2000" b="1" dirty="0">
              <a:ln w="9525">
                <a:solidFill>
                  <a:schemeClr val="accent1">
                    <a:alpha val="30000"/>
                  </a:schemeClr>
                </a:solidFill>
              </a:ln>
              <a:gradFill flip="none" rotWithShape="1">
                <a:gsLst>
                  <a:gs pos="0">
                    <a:schemeClr val="accent4"/>
                  </a:gs>
                  <a:gs pos="63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atin typeface="바탕"/>
              <a:ea typeface="바탕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14:cNvPr>
              <p14:cNvContentPartPr/>
              <p14:nvPr/>
            </p14:nvContentPartPr>
            <p14:xfrm>
              <a:off x="4993349" y="5522059"/>
              <a:ext cx="109440" cy="759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9029" y="5517739"/>
                <a:ext cx="118080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/>
          <p:cNvSpPr txBox="1"/>
          <p:nvPr/>
        </p:nvSpPr>
        <p:spPr>
          <a:xfrm>
            <a:off x="6774642" y="6422166"/>
            <a:ext cx="541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★ 표시되어있는 것은 무슨 일이 있어도 꼭 할 것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9719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510087" y="3231232"/>
            <a:ext cx="3171825" cy="52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40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감사합니다</a:t>
            </a:r>
            <a:endParaRPr lang="en-US" altLang="ko-KR" sz="240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D81A71-8E45-4CFC-B2CD-A96D588AB65A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41EF9A13-4497-4413-9C8B-A05C16A36BA0}"/>
              </a:ext>
            </a:extLst>
          </p:cNvPr>
          <p:cNvSpPr/>
          <p:nvPr/>
        </p:nvSpPr>
        <p:spPr>
          <a:xfrm>
            <a:off x="607527" y="693172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01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7D379-0BFF-4493-BD68-EAAAB02EC2E3}"/>
              </a:ext>
            </a:extLst>
          </p:cNvPr>
          <p:cNvSpPr txBox="1"/>
          <p:nvPr/>
        </p:nvSpPr>
        <p:spPr>
          <a:xfrm>
            <a:off x="1330928" y="803283"/>
            <a:ext cx="21437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smtClean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Turtlebot3 </a:t>
            </a:r>
            <a:r>
              <a:rPr lang="ko-KR" altLang="en-US" sz="2000" b="1" dirty="0" smtClean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조립</a:t>
            </a:r>
            <a:endParaRPr lang="ko-KR" altLang="en-US" sz="2000" b="1" dirty="0">
              <a:ln w="9525">
                <a:solidFill>
                  <a:schemeClr val="accent1">
                    <a:alpha val="30000"/>
                  </a:schemeClr>
                </a:solidFill>
              </a:ln>
              <a:gradFill flip="none" rotWithShape="1">
                <a:gsLst>
                  <a:gs pos="0">
                    <a:schemeClr val="accent4"/>
                  </a:gs>
                  <a:gs pos="63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atin typeface="바탕"/>
              <a:ea typeface="바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1179" y="5935287"/>
            <a:ext cx="395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Turtlebot3 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조립 모두 완성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(~7/13)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229" y="1537854"/>
            <a:ext cx="4067808" cy="406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41EF9A13-4497-4413-9C8B-A05C16A36BA0}"/>
              </a:ext>
            </a:extLst>
          </p:cNvPr>
          <p:cNvSpPr/>
          <p:nvPr/>
        </p:nvSpPr>
        <p:spPr>
          <a:xfrm>
            <a:off x="607527" y="693172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 smtClean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02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7D379-0BFF-4493-BD68-EAAAB02EC2E3}"/>
              </a:ext>
            </a:extLst>
          </p:cNvPr>
          <p:cNvSpPr txBox="1"/>
          <p:nvPr/>
        </p:nvSpPr>
        <p:spPr>
          <a:xfrm>
            <a:off x="1330928" y="803283"/>
            <a:ext cx="39310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 smtClean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Gazebo</a:t>
            </a:r>
            <a:r>
              <a:rPr lang="ko-KR" altLang="en-US" sz="2000" b="1" dirty="0" smtClean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를 이용한 </a:t>
            </a:r>
            <a:r>
              <a:rPr lang="ko-KR" altLang="en-US" sz="2000" b="1" dirty="0" err="1" smtClean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가상로봇</a:t>
            </a:r>
            <a:r>
              <a:rPr lang="ko-KR" altLang="en-US" sz="2000" b="1" dirty="0" smtClean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 실행</a:t>
            </a:r>
            <a:endParaRPr lang="ko-KR" altLang="en-US" sz="2000" b="1" dirty="0">
              <a:ln w="9525">
                <a:solidFill>
                  <a:schemeClr val="accent1">
                    <a:alpha val="30000"/>
                  </a:schemeClr>
                </a:solidFill>
              </a:ln>
              <a:gradFill flip="none" rotWithShape="1">
                <a:gsLst>
                  <a:gs pos="0">
                    <a:schemeClr val="accent4"/>
                  </a:gs>
                  <a:gs pos="63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atin typeface="바탕"/>
              <a:ea typeface="바탕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719496" y="1862050"/>
            <a:ext cx="5153891" cy="4153474"/>
            <a:chOff x="798021" y="1820487"/>
            <a:chExt cx="5153891" cy="4153474"/>
          </a:xfrm>
        </p:grpSpPr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8021" y="1820487"/>
              <a:ext cx="5153891" cy="4153474"/>
            </a:xfrm>
            <a:prstGeom prst="rect">
              <a:avLst/>
            </a:prstGeom>
          </p:spPr>
        </p:pic>
        <p:sp>
          <p:nvSpPr>
            <p:cNvPr id="78" name="직사각형 77"/>
            <p:cNvSpPr/>
            <p:nvPr/>
          </p:nvSpPr>
          <p:spPr>
            <a:xfrm>
              <a:off x="1231669" y="2591016"/>
              <a:ext cx="3614651" cy="3075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화살표 연결선 2"/>
          <p:cNvCxnSpPr/>
          <p:nvPr/>
        </p:nvCxnSpPr>
        <p:spPr>
          <a:xfrm>
            <a:off x="4767795" y="2786364"/>
            <a:ext cx="1998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931874" y="2339985"/>
            <a:ext cx="5260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해결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~$ export SVGA_VGPU10=0</a:t>
            </a:r>
          </a:p>
          <a:p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~$ echo “export SVGA_VGPU10=0” &gt;&gt; ~/.</a:t>
            </a:r>
            <a:r>
              <a:rPr lang="en-US" altLang="ko-KR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bashrc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입력 후</a:t>
            </a:r>
            <a:endParaRPr lang="en-US" altLang="ko-KR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Gazebo 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실행</a:t>
            </a:r>
            <a:endParaRPr lang="en-US" altLang="ko-KR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53144" y="2339985"/>
            <a:ext cx="2928405" cy="145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4081549" y="1995055"/>
            <a:ext cx="2685011" cy="41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848745" y="1810389"/>
            <a:ext cx="207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Gazebo </a:t>
            </a:r>
            <a:r>
              <a:rPr lang="ko-KR" altLang="en-US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실행 오류</a:t>
            </a:r>
            <a:endParaRPr lang="en-US" altLang="ko-KR" b="1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7080735" y="4895948"/>
            <a:ext cx="266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Source ~/.</a:t>
            </a:r>
            <a:r>
              <a:rPr lang="en-US" altLang="ko-KR" b="1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bashrc</a:t>
            </a:r>
            <a:r>
              <a:rPr lang="en-US" altLang="ko-KR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오류</a:t>
            </a:r>
            <a:endParaRPr lang="en-US" altLang="ko-KR" b="1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12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963" y="1422246"/>
            <a:ext cx="5108219" cy="402015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857870" y="4935141"/>
            <a:ext cx="3042458" cy="290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5900328" y="5080614"/>
            <a:ext cx="11804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80735" y="5265280"/>
            <a:ext cx="5260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해결하지 못하여 다른 컴퓨터로 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gazebo 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실행하기로 결심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6775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782" y="2067315"/>
            <a:ext cx="5253266" cy="27598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08528" y="1426238"/>
            <a:ext cx="163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Roscore</a:t>
            </a:r>
            <a:r>
              <a:rPr lang="en-US" altLang="ko-KR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오류</a:t>
            </a:r>
            <a:endParaRPr lang="en-US" altLang="ko-KR" b="1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63671" y="3645074"/>
            <a:ext cx="5611661" cy="338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3607496" y="1795570"/>
            <a:ext cx="275572" cy="184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169" y="2067315"/>
            <a:ext cx="5501754" cy="275982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175332" y="2304789"/>
            <a:ext cx="5849654" cy="237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764860" y="4957925"/>
            <a:ext cx="5260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해결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IP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가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바껴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오류가 뜨는 것 같음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ROS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를 </a:t>
            </a:r>
            <a:r>
              <a:rPr lang="ko-KR" altLang="en-US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재설치하자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!</a:t>
            </a:r>
          </a:p>
          <a:p>
            <a:endParaRPr lang="en-US" altLang="ko-KR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889315" y="2542784"/>
            <a:ext cx="225469" cy="241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20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70" y="1607819"/>
            <a:ext cx="6962775" cy="295275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431976" y="1766627"/>
            <a:ext cx="7281950" cy="1317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8515545" y="2323579"/>
            <a:ext cx="672206" cy="2576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189938" y="2245365"/>
            <a:ext cx="143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유선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2770" y="4719377"/>
            <a:ext cx="421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IP 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주소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: 192.168.3.128</a:t>
            </a:r>
          </a:p>
        </p:txBody>
      </p:sp>
    </p:spTree>
    <p:extLst>
      <p:ext uri="{BB962C8B-B14F-4D97-AF65-F5344CB8AC3E}">
        <p14:creationId xmlns:p14="http://schemas.microsoft.com/office/powerpoint/2010/main" val="421315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561822" y="4034042"/>
            <a:ext cx="205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IP 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주소 확인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40" y="1787792"/>
            <a:ext cx="7010400" cy="36385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429789" y="3906982"/>
            <a:ext cx="5079076" cy="623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531192" y="4089861"/>
            <a:ext cx="2895439" cy="2576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559740" y="1488273"/>
            <a:ext cx="2510444" cy="15388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nano ~/.bashrc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65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79" y="3758133"/>
            <a:ext cx="6480377" cy="26527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79" y="585656"/>
            <a:ext cx="6416945" cy="259435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06238" y="1816330"/>
            <a:ext cx="3940233" cy="320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051067" y="5055626"/>
            <a:ext cx="3940233" cy="320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6700058" y="2385753"/>
            <a:ext cx="332509" cy="24688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8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94" y="785944"/>
            <a:ext cx="7730837" cy="316467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811548" y="1212206"/>
            <a:ext cx="722291" cy="238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25813" y="1135872"/>
            <a:ext cx="2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ROS 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환경설정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61645" y="2173911"/>
            <a:ext cx="325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ROS 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네트워크 설정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7695142" y="2271195"/>
            <a:ext cx="566503" cy="194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184390" y="2777937"/>
            <a:ext cx="3080360" cy="43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64750" y="3050251"/>
            <a:ext cx="180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Master PC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3092334" y="773866"/>
            <a:ext cx="3264473" cy="126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56807" y="581894"/>
            <a:ext cx="228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Host PC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4" y="4135260"/>
            <a:ext cx="6284422" cy="2628941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538470" y="5170516"/>
            <a:ext cx="3291840" cy="345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5120640" y="5178829"/>
            <a:ext cx="2379794" cy="270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695142" y="5104015"/>
            <a:ext cx="341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로봇 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IP 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주소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9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181</Words>
  <Application>Microsoft Office PowerPoint</Application>
  <PresentationFormat>와이드스크린</PresentationFormat>
  <Paragraphs>53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Symbol</vt:lpstr>
      <vt:lpstr>Arial</vt:lpstr>
      <vt:lpstr>바탕체</vt:lpstr>
      <vt:lpstr>Arial Unicode MS</vt:lpstr>
      <vt:lpstr>바탕</vt:lpstr>
      <vt:lpstr>나눔명조</vt:lpstr>
      <vt:lpstr>나눔바른고딕 UltraLight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IT</cp:lastModifiedBy>
  <cp:revision>316</cp:revision>
  <dcterms:created xsi:type="dcterms:W3CDTF">2017-08-05T06:01:22Z</dcterms:created>
  <dcterms:modified xsi:type="dcterms:W3CDTF">2020-07-15T04:55:59Z</dcterms:modified>
  <cp:version>1000.0000.01</cp:version>
</cp:coreProperties>
</file>