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1" r:id="rId3"/>
    <p:sldId id="261" r:id="rId4"/>
    <p:sldId id="318" r:id="rId5"/>
    <p:sldId id="319" r:id="rId6"/>
    <p:sldId id="320" r:id="rId7"/>
    <p:sldId id="31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bb.com/L57502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909795" y="152365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1232" y="1639319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지난번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85036" y="5289303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0716" y="5284983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6B7670E-0F29-4AAE-9B8E-D7307E1D616E}"/>
              </a:ext>
            </a:extLst>
          </p:cNvPr>
          <p:cNvSpPr txBox="1"/>
          <p:nvPr/>
        </p:nvSpPr>
        <p:spPr>
          <a:xfrm>
            <a:off x="1820707" y="2807678"/>
            <a:ext cx="5414503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구현한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파일을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Jetson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nano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적용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54510" y="1202181"/>
            <a:ext cx="2234759" cy="631437"/>
            <a:chOff x="607527" y="693172"/>
            <a:chExt cx="223475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3245" y="808835"/>
              <a:ext cx="19190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좌표변환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2F5C83-20AC-45B2-9D28-91D2551DA207}"/>
              </a:ext>
            </a:extLst>
          </p:cNvPr>
          <p:cNvGrpSpPr/>
          <p:nvPr/>
        </p:nvGrpSpPr>
        <p:grpSpPr>
          <a:xfrm>
            <a:off x="1073804" y="2861231"/>
            <a:ext cx="10753013" cy="1687628"/>
            <a:chOff x="1185946" y="1788818"/>
            <a:chExt cx="10753013" cy="1687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A592BB-BADB-43E8-95FF-E35D977A276C}"/>
                </a:ext>
              </a:extLst>
            </p:cNvPr>
            <p:cNvSpPr txBox="1"/>
            <p:nvPr/>
          </p:nvSpPr>
          <p:spPr>
            <a:xfrm>
              <a:off x="1453365" y="2121601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좌표변환 코드를 직접 만들어야 되나보다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!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864632-9DD4-4415-AAA7-76066F71A99A}"/>
                </a:ext>
              </a:extLst>
            </p:cNvPr>
            <p:cNvSpPr txBox="1"/>
            <p:nvPr/>
          </p:nvSpPr>
          <p:spPr>
            <a:xfrm>
              <a:off x="1185946" y="1788818"/>
              <a:ext cx="1450922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8/13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5CD6B7-68FA-45A6-B298-7A91B8A1372A}"/>
                </a:ext>
              </a:extLst>
            </p:cNvPr>
            <p:cNvSpPr txBox="1"/>
            <p:nvPr/>
          </p:nvSpPr>
          <p:spPr>
            <a:xfrm>
              <a:off x="1453364" y="3143663"/>
              <a:ext cx="610631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좌표변환 구현하기위해 우분투에서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C++, python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사용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147AB-F185-4B21-9842-99A0E0D2C20B}"/>
                </a:ext>
              </a:extLst>
            </p:cNvPr>
            <p:cNvSpPr txBox="1"/>
            <p:nvPr/>
          </p:nvSpPr>
          <p:spPr>
            <a:xfrm>
              <a:off x="1185946" y="2787167"/>
              <a:ext cx="1755662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8/14 ~ 8/18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B67EEC-2D8E-418E-9943-90B027047B72}"/>
                </a:ext>
              </a:extLst>
            </p:cNvPr>
            <p:cNvSpPr txBox="1"/>
            <p:nvPr/>
          </p:nvSpPr>
          <p:spPr>
            <a:xfrm>
              <a:off x="6925388" y="2136364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A980B5-1DBA-4CED-925E-19051BC999A6}"/>
                </a:ext>
              </a:extLst>
            </p:cNvPr>
            <p:cNvSpPr txBox="1"/>
            <p:nvPr/>
          </p:nvSpPr>
          <p:spPr>
            <a:xfrm>
              <a:off x="7992188" y="2405485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이게 아닌 것 같다는 생각이 들었다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39DC59-C91D-403A-BB1B-ACD12AF9F856}"/>
              </a:ext>
            </a:extLst>
          </p:cNvPr>
          <p:cNvSpPr/>
          <p:nvPr/>
        </p:nvSpPr>
        <p:spPr>
          <a:xfrm>
            <a:off x="6607834" y="3429000"/>
            <a:ext cx="839699" cy="43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28007-93AF-4CD6-AD0E-2B8FF3FC8B80}"/>
              </a:ext>
            </a:extLst>
          </p:cNvPr>
          <p:cNvGrpSpPr/>
          <p:nvPr/>
        </p:nvGrpSpPr>
        <p:grpSpPr>
          <a:xfrm>
            <a:off x="331931" y="357667"/>
            <a:ext cx="11132570" cy="5960029"/>
            <a:chOff x="285862" y="228271"/>
            <a:chExt cx="11132570" cy="59600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62F5C83-20AC-45B2-9D28-91D2551DA207}"/>
                </a:ext>
              </a:extLst>
            </p:cNvPr>
            <p:cNvGrpSpPr/>
            <p:nvPr/>
          </p:nvGrpSpPr>
          <p:grpSpPr>
            <a:xfrm>
              <a:off x="967342" y="865541"/>
              <a:ext cx="10451090" cy="5322759"/>
              <a:chOff x="1004784" y="-307652"/>
              <a:chExt cx="10451090" cy="532275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592BB-BADB-43E8-95FF-E35D977A276C}"/>
                  </a:ext>
                </a:extLst>
              </p:cNvPr>
              <p:cNvSpPr txBox="1"/>
              <p:nvPr/>
            </p:nvSpPr>
            <p:spPr>
              <a:xfrm>
                <a:off x="1004784" y="750205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을 원하는 좌표로 움직이게 하는 코드를 직접 구현하셨는지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직접 구현하지 않았다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이와 관련된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package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가 있을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이걸 이용해서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을 원하는 좌표로 움직이게 할 수 있다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!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B67EEC-2D8E-418E-9943-90B027047B72}"/>
                  </a:ext>
                </a:extLst>
              </p:cNvPr>
              <p:cNvSpPr txBox="1"/>
              <p:nvPr/>
            </p:nvSpPr>
            <p:spPr>
              <a:xfrm>
                <a:off x="6925388" y="2136364"/>
                <a:ext cx="3946771" cy="332783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endPara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86252E-E77C-4591-A6D8-53E58E066C0E}"/>
                  </a:ext>
                </a:extLst>
              </p:cNvPr>
              <p:cNvSpPr txBox="1"/>
              <p:nvPr/>
            </p:nvSpPr>
            <p:spPr>
              <a:xfrm>
                <a:off x="1004787" y="-307652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공부할 때 어떤 것을 참고하셨는지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 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로봇프로그래밍 책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ROS wiki,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googling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으로 공부하였다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책만으로 공부하기에는 조금 어려운 부분이 있고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ROS wiki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같이 보면서 공부하는 것이 도움이 될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A1382C-CFC7-484D-BA76-AF84C07C3FA8}"/>
                  </a:ext>
                </a:extLst>
              </p:cNvPr>
              <p:cNvSpPr txBox="1"/>
              <p:nvPr/>
            </p:nvSpPr>
            <p:spPr>
              <a:xfrm>
                <a:off x="1004786" y="1818095"/>
                <a:ext cx="10451087" cy="1163780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16.04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쓰고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Jetson Nano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는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18.04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쓰고 있다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버전이 서로 다른데 상관없나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(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Turtlebot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과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Jetson Nano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가 서로 </a:t>
                </a:r>
                <a:r>
                  <a:rPr lang="ko-KR" altLang="en-US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통신하는데는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(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이렇게 들었어요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…))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상관 없다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다만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ROS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로봇프로그래밍 책에 있는 명령어가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16.04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기준으로 적힌 명령어라 몇몇 명령어가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Ubuntu 18.04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에서는 안 되는 것이 있긴 하다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명령어가 조금 다를 것이다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D4CC92-CCD8-41CF-9DDD-06D1721053CA}"/>
                  </a:ext>
                </a:extLst>
              </p:cNvPr>
              <p:cNvSpPr txBox="1"/>
              <p:nvPr/>
            </p:nvSpPr>
            <p:spPr>
              <a:xfrm>
                <a:off x="1004786" y="3111710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Ubuntu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에서 코딩을 할 때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이나 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Python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으로 코딩 할 수 있는데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둘의 차이점은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 (</a:t>
                </a:r>
                <a:r>
                  <a:rPr lang="ko-KR" altLang="en-US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꿀팁으로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알려주심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처리속도가 빠르다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그런데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C++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코딩하고 코드를 수정하게 되면 수정 후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catkin_make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를 꼭 해줘야 된다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Python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은 수정 후 해줘야 될 것이 없다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0F124B-330F-425B-A7A6-49F66DD38C29}"/>
                  </a:ext>
                </a:extLst>
              </p:cNvPr>
              <p:cNvSpPr txBox="1"/>
              <p:nvPr/>
            </p:nvSpPr>
            <p:spPr>
              <a:xfrm>
                <a:off x="1004785" y="4128326"/>
                <a:ext cx="10451087" cy="886781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Q.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sudo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gedit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~.py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파일을 생성한 다음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,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파일을 읽거나 쓰려고 하면 권한이 없다고 뜬다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.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혹시 이런 경험이 있으셨는지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AutoNum type="alphaUcPeriod"/>
                  <a:defRPr/>
                </a:pP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sudo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</a:t>
                </a:r>
                <a:r>
                  <a:rPr lang="en-US" altLang="ko-KR" sz="1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chmod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 777 ~.py </a:t>
                </a:r>
                <a:r>
                  <a:rPr lang="ko-KR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로 해결</a:t>
                </a:r>
                <a:r>
                  <a:rPr lang="en-US" altLang="ko-KR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/>
                    <a:ea typeface="바탕"/>
                  </a:rPr>
                  <a:t>!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0B808A-1360-4995-9B2D-C0FDC3EFF93E}"/>
                </a:ext>
              </a:extLst>
            </p:cNvPr>
            <p:cNvSpPr txBox="1"/>
            <p:nvPr/>
          </p:nvSpPr>
          <p:spPr>
            <a:xfrm>
              <a:off x="285862" y="228271"/>
              <a:ext cx="3040997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금오공대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가서 질문한 것들 정리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9335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62F5C83-20AC-45B2-9D28-91D2551DA207}"/>
              </a:ext>
            </a:extLst>
          </p:cNvPr>
          <p:cNvGrpSpPr/>
          <p:nvPr/>
        </p:nvGrpSpPr>
        <p:grpSpPr>
          <a:xfrm>
            <a:off x="737371" y="970887"/>
            <a:ext cx="11054938" cy="5318764"/>
            <a:chOff x="1263582" y="229016"/>
            <a:chExt cx="11054938" cy="53187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B67EEC-2D8E-418E-9943-90B027047B72}"/>
                </a:ext>
              </a:extLst>
            </p:cNvPr>
            <p:cNvSpPr txBox="1"/>
            <p:nvPr/>
          </p:nvSpPr>
          <p:spPr>
            <a:xfrm>
              <a:off x="6925388" y="2136364"/>
              <a:ext cx="3946771" cy="332783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86252E-E77C-4591-A6D8-53E58E066C0E}"/>
                </a:ext>
              </a:extLst>
            </p:cNvPr>
            <p:cNvSpPr txBox="1"/>
            <p:nvPr/>
          </p:nvSpPr>
          <p:spPr>
            <a:xfrm>
              <a:off x="1263582" y="229016"/>
              <a:ext cx="11054938" cy="5318764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대화하면서 알게 된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/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생각하게 된 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1.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제대로 읽자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ROS wiki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도 같이 보자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marL="800100" lvl="1" indent="-342900">
                <a:lnSpc>
                  <a:spcPct val="120000"/>
                </a:lnSpc>
                <a:buAutoNum type="arabicPeriod"/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2.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Publisher, Subscriber, Node,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Topic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 매우 중요하다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(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이걸 알아야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Jetson nano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와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Turtlebot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간의 통신 방식과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rqt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graph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이해할 수 있을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3. Jetson nano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와 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Turtlebot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을 따로 하지 말고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같이 해야 될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그전에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읽으면서 공부하는 시간을 갖는 것이 좋을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4.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통신 방식은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3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가지 종류가 있고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ROS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책의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7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장에 아주 잘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되어있는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설명을 듣고 나니 책을 다시 읽으면 이해가 잘 될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5.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현재 전송되고 있는 데이터들을 확인하고 싶으면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terminal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에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‘</a:t>
              </a:r>
              <a:r>
                <a:rPr lang="en-US" altLang="ko-K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rostopic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echo ~’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를 입력하면 된다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이것도 책을 다시 보니 잘 되어 있는 것 같다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다시 읽자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 lvl="1">
                <a:lnSpc>
                  <a:spcPct val="120000"/>
                </a:lnSpc>
                <a:defRPr/>
              </a:pP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결론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: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책을 잘 보고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모르는 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ROS wiki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보고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그래도 모르면 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googling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하자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!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계속 공부하면 어느 순간 이해가 될 것이다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…</a:t>
              </a:r>
            </a:p>
            <a:p>
              <a:pPr lvl="1"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6941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CB67EEC-2D8E-418E-9943-90B027047B72}"/>
              </a:ext>
            </a:extLst>
          </p:cNvPr>
          <p:cNvSpPr txBox="1"/>
          <p:nvPr/>
        </p:nvSpPr>
        <p:spPr>
          <a:xfrm>
            <a:off x="6770113" y="2981752"/>
            <a:ext cx="3946771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383F21-1E7C-4047-AF92-63030962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54" y="646577"/>
            <a:ext cx="6555392" cy="57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F823A-88F3-4CBB-A08D-3A2C06B1920E}"/>
              </a:ext>
            </a:extLst>
          </p:cNvPr>
          <p:cNvSpPr txBox="1"/>
          <p:nvPr/>
        </p:nvSpPr>
        <p:spPr>
          <a:xfrm>
            <a:off x="9243018" y="3096383"/>
            <a:ext cx="1074176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rqt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graph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64C63F-3A85-4E79-AC32-DA6E9F88C9EF}"/>
              </a:ext>
            </a:extLst>
          </p:cNvPr>
          <p:cNvCxnSpPr/>
          <p:nvPr/>
        </p:nvCxnSpPr>
        <p:spPr>
          <a:xfrm>
            <a:off x="8212347" y="3314535"/>
            <a:ext cx="89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59480A-0A7D-4F1B-A5C7-16CD6C0B0764}"/>
              </a:ext>
            </a:extLst>
          </p:cNvPr>
          <p:cNvSpPr txBox="1"/>
          <p:nvPr/>
        </p:nvSpPr>
        <p:spPr>
          <a:xfrm>
            <a:off x="10317194" y="6552108"/>
            <a:ext cx="1800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https://imgbb.com/L57502y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48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279321" y="174841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6753" y="2635150"/>
            <a:ext cx="6840214" cy="19947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wiki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를 참고하면서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책 다 읽고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ROS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이해하기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월 월간보고서 작성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&amp;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제출 ★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Turtlebot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이 원하는 좌표로 이동하게 만들기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GSAT, </a:t>
            </a:r>
            <a:r>
              <a:rPr lang="en-US" altLang="ko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0758" y="1864075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774642" y="6309432"/>
            <a:ext cx="54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무슨 일이 있어도 꼭 할 것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90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541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바탕</vt:lpstr>
      <vt:lpstr>나눔바른고딕 UltraLight</vt:lpstr>
      <vt:lpstr>Arial</vt:lpstr>
      <vt:lpstr>바탕체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344</cp:revision>
  <dcterms:created xsi:type="dcterms:W3CDTF">2017-08-05T06:01:22Z</dcterms:created>
  <dcterms:modified xsi:type="dcterms:W3CDTF">2020-08-19T14:36:03Z</dcterms:modified>
  <cp:version>1000.0000.01</cp:version>
</cp:coreProperties>
</file>