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97" r:id="rId4"/>
    <p:sldId id="298" r:id="rId5"/>
    <p:sldId id="299" r:id="rId6"/>
    <p:sldId id="296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2" y="102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2386" y="5114323"/>
            <a:ext cx="12618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 smtClean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이서현</a:t>
            </a:r>
            <a:r>
              <a:rPr lang="en-US" altLang="ko-KR" sz="1200" dirty="0" smtClean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, </a:t>
            </a:r>
            <a:r>
              <a:rPr lang="ko-KR" altLang="en-US" sz="1200" dirty="0" smtClean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  <a:endParaRPr lang="ko-KR" altLang="en-US" sz="1200" dirty="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/>
              </a:solidFill>
              <a:latin typeface="바탕체"/>
              <a:ea typeface="바탕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607527" y="69317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330928" y="803283"/>
            <a:ext cx="2143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Turtlebot3 </a:t>
            </a: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조립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1178" y="5935287"/>
            <a:ext cx="35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Turtlebot3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조립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(6/6, 6/7, 6/9)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58821" y="2080450"/>
            <a:ext cx="4146333" cy="30583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1409" y="2054737"/>
            <a:ext cx="4146333" cy="31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607527" y="69317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330928" y="803283"/>
            <a:ext cx="2143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시뮬레이션 환경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164" y="1504604"/>
            <a:ext cx="807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6/6 :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시뮬레이션 할 공간을 만들기 위해 재료 구매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3163" y="2053244"/>
            <a:ext cx="9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6/9 : Turtlebot3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조립 후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turtlebot3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크기를 고려하여 공간 만들기 시작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474721" y="2601884"/>
            <a:ext cx="5012575" cy="3765741"/>
            <a:chOff x="1413163" y="2582395"/>
            <a:chExt cx="5012575" cy="3765741"/>
          </a:xfrm>
        </p:grpSpPr>
        <p:sp>
          <p:nvSpPr>
            <p:cNvPr id="5" name="직사각형 4"/>
            <p:cNvSpPr/>
            <p:nvPr/>
          </p:nvSpPr>
          <p:spPr>
            <a:xfrm>
              <a:off x="1413163" y="2723787"/>
              <a:ext cx="5012575" cy="3624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13163" y="2723787"/>
              <a:ext cx="1379913" cy="120813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번 집</a:t>
              </a:r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13163" y="3931920"/>
              <a:ext cx="1379913" cy="120813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번 집</a:t>
              </a:r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46815" y="2723787"/>
              <a:ext cx="1778923" cy="154064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3</a:t>
              </a:r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번 집</a:t>
              </a:r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46815" y="4871258"/>
              <a:ext cx="1778923" cy="14768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공원</a:t>
              </a:r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025833" y="5777345"/>
              <a:ext cx="1388225" cy="57079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로봇 시작 위치</a:t>
              </a:r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25833" y="2723787"/>
              <a:ext cx="1388225" cy="30535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도로</a:t>
              </a:r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5400000">
              <a:off x="5207228" y="3559800"/>
              <a:ext cx="425340" cy="20116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2197325" y="5462718"/>
              <a:ext cx="425340" cy="12316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794158" y="5140053"/>
              <a:ext cx="425340" cy="7258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2696786" y="3211473"/>
              <a:ext cx="425340" cy="232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323606" y="4259394"/>
              <a:ext cx="425340" cy="942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774374" y="2582395"/>
              <a:ext cx="201583" cy="463151"/>
              <a:chOff x="7730836" y="3104375"/>
              <a:chExt cx="201583" cy="463151"/>
            </a:xfrm>
          </p:grpSpPr>
          <p:sp>
            <p:nvSpPr>
              <p:cNvPr id="24" name="정오각형 23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뺄셈 기호 24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2793076" y="3497224"/>
              <a:ext cx="201583" cy="463151"/>
              <a:chOff x="7730836" y="3104375"/>
              <a:chExt cx="201583" cy="463151"/>
            </a:xfrm>
          </p:grpSpPr>
          <p:sp>
            <p:nvSpPr>
              <p:cNvPr id="28" name="정오각형 27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뺄셈 기호 28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2793076" y="3976651"/>
              <a:ext cx="201583" cy="463151"/>
              <a:chOff x="7730836" y="3104375"/>
              <a:chExt cx="201583" cy="463151"/>
            </a:xfrm>
          </p:grpSpPr>
          <p:sp>
            <p:nvSpPr>
              <p:cNvPr id="31" name="정오각형 30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뺄셈 기호 31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2793076" y="4508238"/>
              <a:ext cx="201583" cy="463151"/>
              <a:chOff x="7730836" y="3104375"/>
              <a:chExt cx="201583" cy="463151"/>
            </a:xfrm>
          </p:grpSpPr>
          <p:sp>
            <p:nvSpPr>
              <p:cNvPr id="34" name="정오각형 33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뺄셈 기호 34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765020" y="5057991"/>
              <a:ext cx="201583" cy="463151"/>
              <a:chOff x="7730836" y="3104375"/>
              <a:chExt cx="201583" cy="463151"/>
            </a:xfrm>
          </p:grpSpPr>
          <p:sp>
            <p:nvSpPr>
              <p:cNvPr id="37" name="정오각형 36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뺄셈 기호 37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269374" y="5182180"/>
              <a:ext cx="201583" cy="463151"/>
              <a:chOff x="7730836" y="3104375"/>
              <a:chExt cx="201583" cy="463151"/>
            </a:xfrm>
          </p:grpSpPr>
          <p:sp>
            <p:nvSpPr>
              <p:cNvPr id="40" name="정오각형 39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뺄셈 기호 40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519795" y="5289566"/>
              <a:ext cx="201583" cy="463151"/>
              <a:chOff x="7730836" y="3104375"/>
              <a:chExt cx="201583" cy="463151"/>
            </a:xfrm>
          </p:grpSpPr>
          <p:sp>
            <p:nvSpPr>
              <p:cNvPr id="43" name="정오각형 42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뺄셈 기호 43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482430" y="5235267"/>
              <a:ext cx="201583" cy="463151"/>
              <a:chOff x="7730836" y="3104375"/>
              <a:chExt cx="201583" cy="463151"/>
            </a:xfrm>
          </p:grpSpPr>
          <p:sp>
            <p:nvSpPr>
              <p:cNvPr id="46" name="정오각형 45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뺄셈 기호 46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482607" y="5674473"/>
              <a:ext cx="201583" cy="463151"/>
              <a:chOff x="7730836" y="3104375"/>
              <a:chExt cx="201583" cy="463151"/>
            </a:xfrm>
          </p:grpSpPr>
          <p:sp>
            <p:nvSpPr>
              <p:cNvPr id="49" name="정오각형 48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뺄셈 기호 49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432761" y="2773465"/>
              <a:ext cx="201583" cy="463151"/>
              <a:chOff x="7730836" y="3104375"/>
              <a:chExt cx="201583" cy="463151"/>
            </a:xfrm>
          </p:grpSpPr>
          <p:sp>
            <p:nvSpPr>
              <p:cNvPr id="52" name="정오각형 51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뺄셈 기호 52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4429645" y="3111329"/>
              <a:ext cx="201583" cy="463151"/>
              <a:chOff x="7730836" y="3104375"/>
              <a:chExt cx="201583" cy="463151"/>
            </a:xfrm>
          </p:grpSpPr>
          <p:sp>
            <p:nvSpPr>
              <p:cNvPr id="55" name="정오각형 54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뺄셈 기호 55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438998" y="3587548"/>
              <a:ext cx="201583" cy="463151"/>
              <a:chOff x="7730836" y="3104375"/>
              <a:chExt cx="201583" cy="463151"/>
            </a:xfrm>
          </p:grpSpPr>
          <p:sp>
            <p:nvSpPr>
              <p:cNvPr id="58" name="정오각형 57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뺄셈 기호 58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426091" y="3925412"/>
              <a:ext cx="201583" cy="463151"/>
              <a:chOff x="7730836" y="3104375"/>
              <a:chExt cx="201583" cy="463151"/>
            </a:xfrm>
          </p:grpSpPr>
          <p:sp>
            <p:nvSpPr>
              <p:cNvPr id="61" name="정오각형 60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뺄셈 기호 61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4436921" y="4847945"/>
              <a:ext cx="201583" cy="463151"/>
              <a:chOff x="7730836" y="3104375"/>
              <a:chExt cx="201583" cy="463151"/>
            </a:xfrm>
          </p:grpSpPr>
          <p:sp>
            <p:nvSpPr>
              <p:cNvPr id="64" name="정오각형 63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뺄셈 기호 64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445234" y="5182180"/>
              <a:ext cx="201583" cy="463151"/>
              <a:chOff x="7730836" y="3104375"/>
              <a:chExt cx="201583" cy="463151"/>
            </a:xfrm>
          </p:grpSpPr>
          <p:sp>
            <p:nvSpPr>
              <p:cNvPr id="67" name="정오각형 66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뺄셈 기호 67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4429645" y="5564921"/>
              <a:ext cx="201583" cy="463151"/>
              <a:chOff x="7730836" y="3104375"/>
              <a:chExt cx="201583" cy="463151"/>
            </a:xfrm>
          </p:grpSpPr>
          <p:sp>
            <p:nvSpPr>
              <p:cNvPr id="70" name="정오각형 69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뺄셈 기호 70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422369" y="5864447"/>
              <a:ext cx="201583" cy="463151"/>
              <a:chOff x="7730836" y="3104375"/>
              <a:chExt cx="201583" cy="463151"/>
            </a:xfrm>
          </p:grpSpPr>
          <p:sp>
            <p:nvSpPr>
              <p:cNvPr id="73" name="정오각형 72"/>
              <p:cNvSpPr/>
              <p:nvPr/>
            </p:nvSpPr>
            <p:spPr>
              <a:xfrm>
                <a:off x="7730836" y="3104375"/>
                <a:ext cx="201583" cy="223454"/>
              </a:xfrm>
              <a:prstGeom prst="pentago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뺄셈 기호 73"/>
              <p:cNvSpPr/>
              <p:nvPr/>
            </p:nvSpPr>
            <p:spPr>
              <a:xfrm rot="5400000">
                <a:off x="7687195" y="3388804"/>
                <a:ext cx="295099" cy="62345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674029" y="90930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397430" y="1019413"/>
            <a:ext cx="14039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기타 활동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6281" y="1419523"/>
            <a:ext cx="10281952" cy="4409180"/>
            <a:chOff x="1991343" y="1856555"/>
            <a:chExt cx="10281952" cy="4409180"/>
          </a:xfrm>
        </p:grpSpPr>
        <p:sp>
          <p:nvSpPr>
            <p:cNvPr id="4" name="TextBox 3"/>
            <p:cNvSpPr txBox="1"/>
            <p:nvPr/>
          </p:nvSpPr>
          <p:spPr>
            <a:xfrm>
              <a:off x="2609712" y="5619404"/>
              <a:ext cx="2094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latin typeface="바탕" panose="02030600000101010101" pitchFamily="18" charset="-127"/>
                  <a:ea typeface="바탕" panose="02030600000101010101" pitchFamily="18" charset="-127"/>
                </a:rPr>
                <a:t>취업설계</a:t>
              </a:r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dirty="0" err="1" smtClean="0">
                  <a:latin typeface="바탕" panose="02030600000101010101" pitchFamily="18" charset="-127"/>
                  <a:ea typeface="바탕" panose="02030600000101010101" pitchFamily="18" charset="-127"/>
                </a:rPr>
                <a:t>멘토멘티</a:t>
              </a:r>
              <a:r>
                <a:rPr lang="en-US" altLang="ko-KR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매주 토요일</a:t>
              </a:r>
              <a:r>
                <a:rPr lang="en-US" altLang="ko-KR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) </a:t>
              </a:r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1343" y="2926081"/>
              <a:ext cx="3331547" cy="250213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339653" y="1856555"/>
              <a:ext cx="4933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latin typeface="바탕" panose="02030600000101010101" pitchFamily="18" charset="-127"/>
                  <a:ea typeface="바탕" panose="02030600000101010101" pitchFamily="18" charset="-127"/>
                </a:rPr>
                <a:t>멘토멘티</a:t>
              </a:r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 활동 </a:t>
              </a:r>
              <a:r>
                <a:rPr lang="en-US" altLang="ko-KR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: </a:t>
              </a:r>
              <a:r>
                <a:rPr lang="ko-KR" altLang="en-US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원하는 기업 모의 면접</a:t>
              </a:r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82" y="2069708"/>
            <a:ext cx="4711687" cy="441094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412" y="3118796"/>
            <a:ext cx="3693559" cy="3195551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H="1">
            <a:off x="4197926" y="1540739"/>
            <a:ext cx="1" cy="477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31" y="1643755"/>
            <a:ext cx="4539449" cy="35175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13" y="1404851"/>
            <a:ext cx="5240888" cy="399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8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006254" y="1984149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99129" y="2916136"/>
            <a:ext cx="5414503" cy="175432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기말고사</a:t>
            </a:r>
            <a:endParaRPr lang="en-US" altLang="ko-KR" sz="1500" dirty="0" smtClean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6/9 ~ : Turtlebot3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시뮬레이션 할 공간 만들기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sz="1500" dirty="0" smtClean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6/24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~ : ROS SLAM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공부 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7691" y="2099812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</a:t>
            </a: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계획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943472" y="5887819"/>
              <a:ext cx="109440" cy="759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9152" y="5883499"/>
                <a:ext cx="118080" cy="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94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나눔바른고딕 UltraLight</vt:lpstr>
      <vt:lpstr>바탕</vt:lpstr>
      <vt:lpstr>나눔명조</vt:lpstr>
      <vt:lpstr>바탕체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IT</cp:lastModifiedBy>
  <cp:revision>306</cp:revision>
  <dcterms:created xsi:type="dcterms:W3CDTF">2017-08-05T06:01:22Z</dcterms:created>
  <dcterms:modified xsi:type="dcterms:W3CDTF">2020-06-09T05:12:15Z</dcterms:modified>
  <cp:version>1000.0000.01</cp:version>
</cp:coreProperties>
</file>