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4" r:id="rId5"/>
    <p:sldId id="272" r:id="rId6"/>
    <p:sldId id="257" r:id="rId7"/>
    <p:sldId id="297" r:id="rId8"/>
    <p:sldId id="298" r:id="rId9"/>
    <p:sldId id="299" r:id="rId10"/>
    <p:sldId id="296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09T07:28:59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38 7834 0 0,'1'-10'1246'0'0,"-1"8"-851"0"0,0 0 0 0 0,0 0 1 0 0,0 0-1 0 0,0 1 0 0 0,0-1 1 0 0,-1 0-1 0 0,1 0 0 0 0,-1 0 1 0 0,1 1-1 0 0,-1-1 0 0 0,1 0 1 0 0,-1 0-1 0 0,-1-1-395 0 0,6 2 3577 0 0,-11 14-2973 0 0,-12 5-443 0 0,0 2 1 0 0,1 0-1 0 0,0 1 0 0 0,2 1 1 0 0,1 0-1 0 0,1 1 1 0 0,0 1-1 0 0,2 0 0 0 0,1 1 1 0 0,0 4-162 0 0,-9 39 28 0 0,3 2 1 0 0,3 0 0 0 0,1 22-29 0 0,-11 50 34 0 0,19-108-34 0 0,2 0 0 0 0,1 0 1 0 0,1 0-1 0 0,2 0 1 0 0,2 0-1 0 0,0 0 0 0 0,3 0 1 0 0,1-1-1 0 0,1 0 0 0 0,2 0 1 0 0,1-1-1 0 0,1 0 1 0 0,2-1-1 0 0,2 0 0 0 0,-14-27-5 0 0,74 151-82 0 0,17 15 87 0 0,-85-145 19 0 0,-8-16-5029 0 0,0-5 32 0 0,0-3-1051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09T07:32:1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58 140 7050 0 0,'-38'17'625'0'0,"66"-26"1403"0"0,-23 6-1204 0 0,0 1-1 0 0,0-2 1 0 0,0 1-1 0 0,0 0 0 0 0,0-1 1 0 0,-1 0-1 0 0,3-3-823 0 0,-40 19 1065 0 0,28-8-1068 0 0,1-1 0 0 0,0 0 0 0 0,0 1 0 0 0,0 0 1 0 0,0 0-1 0 0,1 0 0 0 0,0 1 0 0 0,0-1 0 0 0,0 1 1 0 0,0-1-1 0 0,0 1 0 0 0,1 0 0 0 0,0 0 0 0 0,0 0 1 0 0,1 0-1 0 0,-1 1 0 0 0,1-1 0 0 0,0 0 0 0 0,1 1 1 0 0,-1-1-1 0 0,1 1 0 0 0,0-1 0 0 0,0 1 0 0 0,1-1 1 0 0,-1 0-1 0 0,1 1 0 0 0,1-1 0 0 0,-1 0 0 0 0,1 0 1 0 0,1 4 2 0 0,-3-7-11 0 0,1 1 0 0 0,0-1 1 0 0,-1 1-1 0 0,1-1 1 0 0,0 0-1 0 0,0 1 1 0 0,0-1-1 0 0,1 0 0 0 0,-1 1 1 0 0,1-1-1 0 0,-1 0 1 0 0,1 0-1 0 0,0 0 1 0 0,-1-1-1 0 0,1 1 1 0 0,0 0-1 0 0,0-1 0 0 0,0 1 1 0 0,1-1-1 0 0,-1 1 1 0 0,0-1-1 0 0,0 0 1 0 0,1 0-1 0 0,-1 0 0 0 0,1 0 1 0 0,-1-1-1 0 0,1 1 1 0 0,-1-1-1 0 0,1 1 1 0 0,-1-1-1 0 0,1 0 1 0 0,-1 0-1 0 0,1 0 0 0 0,0 0 1 0 0,-1-1-1 0 0,1 1 1 0 0,-1-1-1 0 0,1 1 1 0 0,-1-1-1 0 0,1 0 1 0 0,-1 0-1 0 0,2-1 11 0 0,3-1 6 0 0,0 0 1 0 0,0-1-1 0 0,-1 0 1 0 0,1 0-1 0 0,-1-1 0 0 0,0 0 1 0 0,0 0-1 0 0,0 0 1 0 0,-1-1-1 0 0,0 0 1 0 0,0 0-1 0 0,0 0 0 0 0,3-6-6 0 0,-2-2 36 0 0,1 1-1 0 0,-2-1 1 0 0,0-1-1 0 0,-1 1 0 0 0,0-1 1 0 0,-1 0-1 0 0,0 0 1 0 0,-2 0-1 0 0,1-3-35 0 0,-2 14 30 0 0,0 0 1 0 0,0 0-1 0 0,0 0 0 0 0,0 0 1 0 0,0 0-1 0 0,-1 0 0 0 0,1 0 1 0 0,-1 1-1 0 0,0-1 0 0 0,-1 0 1 0 0,1 0-1 0 0,-1 1 0 0 0,1-1 0 0 0,-1 1 1 0 0,0-1-1 0 0,0 1 0 0 0,-1 0 1 0 0,1 0-1 0 0,-1 0 0 0 0,1 0 1 0 0,-1 0-1 0 0,0 0 0 0 0,0 1 1 0 0,0 0-1 0 0,0-1 0 0 0,-1 1 1 0 0,1 0-1 0 0,-1 1 0 0 0,1-1 1 0 0,-1 1-1 0 0,0-1 0 0 0,1 1 0 0 0,-1 0 1 0 0,0 0-1 0 0,0 1 0 0 0,0-1 1 0 0,-1 1-31 0 0,2 0-7 0 0,-1 0 0 0 0,1 0 0 0 0,0 0 0 0 0,0 0 0 0 0,-1 1-1 0 0,1-1 1 0 0,0 1 0 0 0,0 0 0 0 0,0 0 0 0 0,0 0 0 0 0,0 0 0 0 0,0 1 0 0 0,0-1 0 0 0,0 1 0 0 0,0 0 0 0 0,1 0 0 0 0,-3 2 7 0 0,-2 2-1273 0 0,0 1 0 0 0,1 0 0 0 0,0 1 1 0 0,0 0-1 0 0,-1 3 1273 0 0,6-7-1945 0 0,3-4-3062 0 0,0 0 1627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09T07:32:10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6505 0 0,'-7'33'5852'0'0,"11"25"-3989"0"0,1-13-1667 0 0,-4 1-234 0 0,2-1 0 0 0,3 0 0 0 0,1 0 0 0 0,2 0 38 0 0,32 102-5481 0 0,-38-139 3011 0 0,-2-7-1354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09T07:32:11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93 8314 0 0,'-20'31'6050'0'0,"19"-30"-5969"0"0,0 0 0 0 0,1 0-1 0 0,-1 0 1 0 0,0 0 0 0 0,0 0 0 0 0,0-1-1 0 0,1 1 1 0 0,-1 0 0 0 0,0 0-1 0 0,0-1 1 0 0,0 1 0 0 0,0 0 0 0 0,0-1-1 0 0,0 1 1 0 0,-1-1 0 0 0,1 1-1 0 0,0-1 1 0 0,0 0 0 0 0,0 0-1 0 0,0 1 1 0 0,-1-1 0 0 0,1 0 0 0 0,0 0-1 0 0,0 0 1 0 0,0 0 0 0 0,-1 0-1 0 0,1 0 1 0 0,0-1 0 0 0,-1 1-81 0 0,2 0 14 0 0,0-1-1 0 0,0 1 1 0 0,0-1 0 0 0,0 1-1 0 0,0-1 1 0 0,0 1 0 0 0,0-1-1 0 0,0 1 1 0 0,0-1 0 0 0,0 1-1 0 0,0-1 1 0 0,0 1 0 0 0,0-1-1 0 0,0 1 1 0 0,1-1 0 0 0,-1 1-1 0 0,0-1 1 0 0,0 1 0 0 0,0-1-1 0 0,1 1 1 0 0,-1 0 0 0 0,0-1-1 0 0,1 1 1 0 0,-1-1 0 0 0,0 1-1 0 0,1 0 1 0 0,-1 0-1 0 0,1-1 1 0 0,-1 1 0 0 0,0 0-1 0 0,1-1 1 0 0,-1 1 0 0 0,1 0-1 0 0,-1 0 1 0 0,1 0 0 0 0,-1 0-1 0 0,1-1 1 0 0,-1 1 0 0 0,1 0-1 0 0,-1 0 1 0 0,1 0-14 0 0,21-12 113 0 0,54-15 217 0 0,-60 23-810 0 0,-1 0 1 0 0,0-2-1 0 0,0 0 1 0 0,-1 0-1 0 0,1-1 1 0 0,-1-1-1 0 0,12-9 480 0 0,-12 2-3012 0 0,-12 7-1443 0 0,-2 7 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09T07:32:11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7426 0 0,'-32'41'6247'0'0,"29"-39"-6222"0"0,0 1 1 0 0,1-1-1 0 0,-1 1 1 0 0,0 0-1 0 0,1 0 0 0 0,0 0 1 0 0,-1 0-1 0 0,1 0 1 0 0,0 1-1 0 0,1-1 1 0 0,-1 0-1 0 0,1 1 0 0 0,-1 0 1 0 0,1-1-1 0 0,0 1 1 0 0,0 0-1 0 0,1-1 1 0 0,-1 1-1 0 0,1 0 0 0 0,0 0 1 0 0,0 0-1 0 0,0-1 1 0 0,0 1-1 0 0,1 2-25 0 0,1 3-42 0 0,0 1 0 0 0,0-1 0 0 0,-1 1 0 0 0,0-1 0 0 0,-1 1 0 0 0,0 0 0 0 0,0-1 0 0 0,-1 1 0 0 0,-1-1 0 0 0,0 1 0 0 0,0-1 0 0 0,0 1 0 0 0,-1-1 0 0 0,-1 0 0 0 0,0 0 0 0 0,0 0 1 0 0,0-1-1 0 0,-1 0 0 0 0,-1 1 42 0 0,6-9-56 0 0,0 1 1 0 0,0-1 0 0 0,0 0 0 0 0,-1 0 0 0 0,1 0 0 0 0,0 1 0 0 0,0-1 0 0 0,0 0 0 0 0,0 0 0 0 0,0 0 0 0 0,0 0 0 0 0,-1 1 0 0 0,1-1-1 0 0,0 0 1 0 0,0 0 0 0 0,0 0 0 0 0,0 0 0 0 0,-1 0 0 0 0,1 0 0 0 0,0 1 0 0 0,0-1 0 0 0,0 0 0 0 0,-1 0 0 0 0,1 0 0 0 0,0 0 0 0 0,0 0 0 0 0,0 0-1 0 0,-1 0 1 0 0,1 0 0 0 0,0 0 0 0 0,0 0 0 0 0,0 0 0 0 0,-1 0 0 0 0,1 0 0 0 0,0 0 0 0 0,0 0 0 0 0,0 0 0 0 0,-1 0 0 0 0,1 0 0 0 0,0-1-1 0 0,0 1 1 0 0,0 0 0 0 0,-1 0 0 0 0,1 0 0 0 0,0 0 0 0 0,0 0 0 0 0,0 0 0 0 0,0-1 0 0 0,-1 1 0 0 0,1 0 0 0 0,0 0 0 0 0,0 0 0 0 0,0 0 55 0 0,-5-17-1625 0 0,3-20 187 0 0,9 19 1224 0 0,-5 14 335 0 0,0-1-1 0 0,0 1 1 0 0,-1 0-1 0 0,1 0 0 0 0,-1-1 1 0 0,0 1-1 0 0,0-1 1 0 0,-1 1-1 0 0,1-1 0 0 0,-1 1 1 0 0,0-1-1 0 0,0-1-120 0 0,-6 4 2220 0 0,24 0-732 0 0,-12 0-978 0 0,1 0 1 0 0,-1 1-1 0 0,0 0 1 0 0,1 0-1 0 0,0 0 1 0 0,-1 1-1 0 0,1 0 1 0 0,-1 0-1 0 0,6 1-510 0 0,-9 0 71 0 0,1 0-1 0 0,-1 0 0 0 0,0 0 1 0 0,0 1-1 0 0,1-1 1 0 0,-1 1-1 0 0,0 0 1 0 0,0 0-1 0 0,-1 0 1 0 0,1 0-1 0 0,0 1 1 0 0,-1-1-1 0 0,1 1 0 0 0,-1-1 1 0 0,0 1-1 0 0,0 0 1 0 0,0 0-1 0 0,1 2-70 0 0,-1-2 1 0 0,0-1 0 0 0,0 1 0 0 0,0 0 1 0 0,0-1-1 0 0,0 1 0 0 0,1-1 0 0 0,-1 0 0 0 0,1 0 0 0 0,-1 0 0 0 0,1 0 0 0 0,0 0 0 0 0,0-1 0 0 0,0 1 0 0 0,0-1 1 0 0,0 0-1 0 0,0 1 0 0 0,0-1 0 0 0,0-1 0 0 0,0 1 0 0 0,3 0-1 0 0,4-1-39 0 0,0 0 1 0 0,1 0 0 0 0,-1-1-1 0 0,0-1 1 0 0,10-2 38 0 0,34-3-1225 0 0,-56 10 240 0 0,0 0 0 0 0,0 0 0 0 0,-1 0 0 0 0,1 0 0 0 0,-1 0-1 0 0,0-1 1 0 0,1 1 0 0 0,-1-1 0 0 0,0 0 0 0 0,-1 1 985 0 0,1-2-4482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09T07:32:12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5905 0 0,'1'-1'314'0'0,"0"1"0"0"0,0-1 0 0 0,-1 0-1 0 0,1 1 1 0 0,0-1 0 0 0,0 1 0 0 0,0 0-1 0 0,0-1 1 0 0,0 1 0 0 0,0 0 0 0 0,0-1-1 0 0,0 1 1 0 0,0 0 0 0 0,0 0 0 0 0,0 0-1 0 0,0 0 1 0 0,0 0 0 0 0,0 0 0 0 0,0 0-1 0 0,0 0 1 0 0,0 0 0 0 0,0 1 0 0 0,1-1-314 0 0,0 19 3186 0 0,-2-6-4036 0 0,0-13 586 0 0,1 0 0 0 0,-1 0 0 0 0,1-1 0 0 0,-1 1-1 0 0,0 0 1 0 0,1 0 0 0 0,-1 0 0 0 0,1 0 0 0 0,-1 0 0 0 0,0-1 0 0 0,1 1 0 0 0,-1 0 0 0 0,1 0 0 0 0,-1-1-1 0 0,0 1 1 0 0,1 0 0 0 0,-1-1 0 0 0,0 1 0 0 0,0 0 0 0 0,1-1 0 0 0,-1 1 0 0 0,0-1 0 0 0,0 1 0 0 0,1 0-1 0 0,-1-1 1 0 0,0 1 0 0 0,0-1 0 0 0,0 1 0 0 0,0-1 0 0 0,0 1 0 0 0,0-1 264 0 0,2-1-4350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09T07:32:12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5817 0 0,'0'0'231'0'0,"1"0"0"0"0,-1-1 0 0 0,1 1 0 0 0,0 0 0 0 0,-1-1 0 0 0,1 1 0 0 0,0 0 0 0 0,-1 0 0 0 0,1 0 0 0 0,0 0-1 0 0,0 0 1 0 0,-1 0 0 0 0,1 0 0 0 0,0 0 0 0 0,-1 0 0 0 0,1 0 0 0 0,0 0 0 0 0,-1 0 0 0 0,1 0 0 0 0,0 1 0 0 0,-1-1 0 0 0,1 0 0 0 0,0 0 0 0 0,-1 1-1 0 0,1-1 1 0 0,0 1 0 0 0,-1-1 0 0 0,1 0 0 0 0,-1 1 0 0 0,1-1 0 0 0,-1 1 0 0 0,1-1 0 0 0,-1 1 0 0 0,1 0-231 0 0,16 19 1131 0 0,-8 13-1146 0 0,-10-26-2704 0 0,-3-22-5278 0 0,2 8 4560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09T07:32:12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4265 0 0,'-3'22'5018'0'0,"3"-22"-4964"0"0,0 0 0 0 0,0 1 1 0 0,1-1-1 0 0,-1 0 0 0 0,0 1 1 0 0,0-1-1 0 0,0 0 0 0 0,0 1 1 0 0,0-1-1 0 0,0 0 0 0 0,0 1 1 0 0,0-1-1 0 0,0 0 0 0 0,0 1 1 0 0,0-1-1 0 0,-1 0 0 0 0,1 1 1 0 0,0-1-1 0 0,0 0 0 0 0,0 1 1 0 0,0-1-1 0 0,0 0 0 0 0,-1 1 1 0 0,1-1-1 0 0,0 0 0 0 0,0 0 1 0 0,0 1-1 0 0,-1-1 0 0 0,1 0 0 0 0,0 0 1 0 0,-1 1-1 0 0,1-1 0 0 0,0 0 1 0 0,0 0-1 0 0,-1 0 0 0 0,1 0 1 0 0,0 0-1 0 0,-1 1 0 0 0,1-1 1 0 0,0 0-1 0 0,-1 0 0 0 0,1 0 1 0 0,0 0-1 0 0,-1 0 0 0 0,1 0 1 0 0,0 0-1 0 0,-1 0 0 0 0,1 0 1 0 0,-1 0-1 0 0,1 0 0 0 0,0 0-54 0 0,-1 0 0 0 0,1-1-1 0 0,0 1 0 0 0,0 0 1 0 0,0 0-1 0 0,-1 0 1 0 0,1 0-1 0 0,0 0 0 0 0,0 0 1 0 0,-1 0-1 0 0,1 0 1 0 0,0 0-1 0 0,0 0 0 0 0,-1 0 1 0 0,1 0-1 0 0,0 0 1 0 0,-1 0-1 0 0,1 0 0 0 0,0 0 1 0 0,0 0-1 0 0,-1 0 1 0 0,1 0-1 0 0,0 0 0 0 0,0 0 1 0 0,0 0-1 0 0,-1 0 1 0 0,1 1-1 0 0,0-1 0 0 0,0 0 1 0 0,-1 0-1 0 0,1 0 1 0 0,0 0-1 0 0,0 1 0 0 0,0-1 1 0 0,0 0-1 0 0,-1 0 1 0 0,1 0-1 0 0,0 1 0 0 0,0-1 1 0 0,0 0-1 0 0,0 0 1 0 0,0 1-1 0 0,0-1 0 0 0,0 0 1 0 0,0 0-1 0 0,-1 1 1 0 0,1-1-1 0 0,0 0 0 0 0,0 0 1 0 0,0 1-1 0 0,0-1 1 0 0,0 0-1 0 0,0 0 0 0 0,0 1 1 0 0,1-1-1 0 0,-1 0 1 0 0,0 0 0 0 0,-2 10-1128 0 0,3-5-3408 0 0,2-4 324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" Type="http://schemas.openxmlformats.org/officeDocument/2006/relationships/image" Target="../media/image13.JPG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" Type="http://schemas.openxmlformats.org/officeDocument/2006/relationships/image" Target="../media/image12.JP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customXml" Target="../ink/ink5.xml"/><Relationship Id="rId5" Type="http://schemas.openxmlformats.org/officeDocument/2006/relationships/image" Target="../media/image13.png"/><Relationship Id="rId15" Type="http://schemas.openxmlformats.org/officeDocument/2006/relationships/customXml" Target="../ink/ink7.xml"/><Relationship Id="rId10" Type="http://schemas.openxmlformats.org/officeDocument/2006/relationships/image" Target="../media/image16.png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24020" y="155900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2832" y="2365538"/>
            <a:ext cx="8417738" cy="403725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계획표 작성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(4/11~4/12)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시간 관리가 안 돼서 매일 목표치를 달성하지 못하는 끔찍한 일이 발생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Simulink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공부하고 시간이 남을 때마다 조금씩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다음주 월요일부터는 계획대로 할 수 있을 것 같습니다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1551" y="1674666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221363" y="5319260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7043" y="5314940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973CD8-1FF7-4C31-AD1C-F84A08FA0DC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153499" y="160412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876900" y="1714233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1975056" y="2595072"/>
            <a:ext cx="6430340" cy="37048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교수님들께 질문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17877" y="953167"/>
            <a:ext cx="1958327" cy="38392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CE1116-7DB7-4BDF-BA85-DCDC26C20556}"/>
              </a:ext>
            </a:extLst>
          </p:cNvPr>
          <p:cNvSpPr/>
          <p:nvPr/>
        </p:nvSpPr>
        <p:spPr>
          <a:xfrm>
            <a:off x="0" y="-43132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E4C69-51CF-44B5-89F1-015FCC66865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67D7D-6300-4244-8303-F3C5658C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0" y="1366408"/>
            <a:ext cx="3804733" cy="5311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7734D1-F79B-4061-B1D6-A9CF2F0679EE}"/>
              </a:ext>
            </a:extLst>
          </p:cNvPr>
          <p:cNvSpPr txBox="1"/>
          <p:nvPr/>
        </p:nvSpPr>
        <p:spPr>
          <a:xfrm>
            <a:off x="4710339" y="963310"/>
            <a:ext cx="1958327" cy="38392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DD36DE-9089-4422-84E0-C8161A4F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49" y="2840248"/>
            <a:ext cx="3021151" cy="389051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A820671-F107-4A1E-968F-A023D186CDC7}"/>
              </a:ext>
            </a:extLst>
          </p:cNvPr>
          <p:cNvSpPr/>
          <p:nvPr/>
        </p:nvSpPr>
        <p:spPr>
          <a:xfrm rot="10800000">
            <a:off x="8627389" y="6161258"/>
            <a:ext cx="414063" cy="24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D0E05-2BD7-4A17-A690-1E0A83FB49BD}"/>
              </a:ext>
            </a:extLst>
          </p:cNvPr>
          <p:cNvSpPr txBox="1"/>
          <p:nvPr/>
        </p:nvSpPr>
        <p:spPr>
          <a:xfrm>
            <a:off x="6467906" y="6091591"/>
            <a:ext cx="25735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제어기 구경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5CA884-A270-497A-8DFE-22BE7B3E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5" y="2225156"/>
            <a:ext cx="3804733" cy="8045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ECF437-0016-4213-81B1-728ECAD88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46" y="4865952"/>
            <a:ext cx="4356455" cy="932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A774AC-1E3D-46A1-8B96-318F36CDD2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75" y="1418991"/>
            <a:ext cx="4356454" cy="33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321764" y="1115679"/>
            <a:ext cx="192922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0E8A87-EDC4-41F6-A0D7-A49B3155C2EA}"/>
              </a:ext>
            </a:extLst>
          </p:cNvPr>
          <p:cNvSpPr/>
          <p:nvPr/>
        </p:nvSpPr>
        <p:spPr>
          <a:xfrm>
            <a:off x="0" y="-43132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5F150-3134-4A0D-9F9A-A8FBC589C7E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0C8D69-4953-495C-9256-76B96E6EF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15" y="1115679"/>
            <a:ext cx="3867409" cy="27331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C387D8-5BE5-4DC7-A43F-083ED311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26" y="3142896"/>
            <a:ext cx="2521469" cy="338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36EE42-FB0F-4C35-9E67-B9F18BC24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67" y="3186028"/>
            <a:ext cx="2524118" cy="3562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3C2FD5-8518-48C3-8F48-5E4C77773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1" y="1577062"/>
            <a:ext cx="3613689" cy="5065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E41900-DD14-4D39-9CBB-ED2ED3A8A66D}"/>
              </a:ext>
            </a:extLst>
          </p:cNvPr>
          <p:cNvSpPr/>
          <p:nvPr/>
        </p:nvSpPr>
        <p:spPr>
          <a:xfrm>
            <a:off x="10023894" y="2872596"/>
            <a:ext cx="854015" cy="638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13671" y="2962591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864" y="3078254"/>
            <a:ext cx="218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TMI :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A498E5-E94A-4976-A51A-0B1702D16F9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E5916-BE2A-45D1-B6D7-7CED9C166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71" y="1523364"/>
            <a:ext cx="7222331" cy="50759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1996864" y="3805501"/>
            <a:ext cx="3358671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소설을 쓰고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(~4/10)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473631" y="205246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1179779" y="2162574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064871" y="3490849"/>
            <a:ext cx="327919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CBB01-833B-4FA3-854B-A3B3E233C74A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555224" y="3001917"/>
            <a:ext cx="4016887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주말부터 본격적으로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진행중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1766264" y="1837615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944" y="1833295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D2472F1-9B3C-4A8A-A784-03D9BA5DC5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1" y="1904987"/>
            <a:ext cx="7254815" cy="393347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5D0F191-E5CD-45E9-AB18-AF87D9067867}"/>
              </a:ext>
            </a:extLst>
          </p:cNvPr>
          <p:cNvCxnSpPr>
            <a:cxnSpLocks/>
          </p:cNvCxnSpPr>
          <p:nvPr/>
        </p:nvCxnSpPr>
        <p:spPr>
          <a:xfrm>
            <a:off x="2563667" y="5098850"/>
            <a:ext cx="1753809" cy="434866"/>
          </a:xfrm>
          <a:prstGeom prst="bentConnector3">
            <a:avLst>
              <a:gd name="adj1" fmla="val -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85D09EB-7001-42E4-AE65-E1A6A9EE7B2F}"/>
              </a:ext>
            </a:extLst>
          </p:cNvPr>
          <p:cNvSpPr txBox="1"/>
          <p:nvPr/>
        </p:nvSpPr>
        <p:spPr>
          <a:xfrm>
            <a:off x="314000" y="405740"/>
            <a:ext cx="192922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6FB32-1882-48CE-8843-38DDA169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85" y="0"/>
            <a:ext cx="5115825" cy="6800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EA97A4-38ED-4F89-A9A1-F911B274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696342" cy="2697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6B98A1-83B3-457D-8713-8D256FE43B5B}"/>
              </a:ext>
            </a:extLst>
          </p:cNvPr>
          <p:cNvSpPr txBox="1"/>
          <p:nvPr/>
        </p:nvSpPr>
        <p:spPr>
          <a:xfrm>
            <a:off x="1697826" y="6261823"/>
            <a:ext cx="479783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밥 먹을 때마다 조금씩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보면서 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E1C7015-5CB0-4208-8AC0-BD2D75ED26C4}"/>
                  </a:ext>
                </a:extLst>
              </p14:cNvPr>
              <p14:cNvContentPartPr/>
              <p14:nvPr/>
            </p14:nvContentPartPr>
            <p14:xfrm>
              <a:off x="3632451" y="5037909"/>
              <a:ext cx="99360" cy="564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E1C7015-5CB0-4208-8AC0-BD2D75ED26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8131" y="5033589"/>
                <a:ext cx="108000" cy="5734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5A30B80-B884-4855-A4B9-AF9F15EB6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66" y="2713090"/>
            <a:ext cx="4060457" cy="4072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773867-F8B7-45F8-85F0-9B53841A2C56}"/>
              </a:ext>
            </a:extLst>
          </p:cNvPr>
          <p:cNvSpPr txBox="1"/>
          <p:nvPr/>
        </p:nvSpPr>
        <p:spPr>
          <a:xfrm>
            <a:off x="9531185" y="6525217"/>
            <a:ext cx="2826277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출처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권남규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교수님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343E2B-525F-4BD9-A418-DA271B627A83}"/>
              </a:ext>
            </a:extLst>
          </p:cNvPr>
          <p:cNvGrpSpPr/>
          <p:nvPr/>
        </p:nvGrpSpPr>
        <p:grpSpPr>
          <a:xfrm>
            <a:off x="11003811" y="5076926"/>
            <a:ext cx="516240" cy="321120"/>
            <a:chOff x="11003811" y="5076926"/>
            <a:chExt cx="51624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63D8A75-5F56-4D03-831C-E5FA37C20B85}"/>
                    </a:ext>
                  </a:extLst>
                </p14:cNvPr>
                <p14:cNvContentPartPr/>
                <p14:nvPr/>
              </p14:nvContentPartPr>
              <p14:xfrm>
                <a:off x="11003811" y="5122646"/>
                <a:ext cx="80640" cy="120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63D8A75-5F56-4D03-831C-E5FA37C20B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99491" y="5118326"/>
                  <a:ext cx="89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5B582F1-F0A2-4938-B38B-277097750B0E}"/>
                    </a:ext>
                  </a:extLst>
                </p14:cNvPr>
                <p14:cNvContentPartPr/>
                <p14:nvPr/>
              </p14:nvContentPartPr>
              <p14:xfrm>
                <a:off x="11152491" y="5076926"/>
                <a:ext cx="29520" cy="186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5B582F1-F0A2-4938-B38B-277097750B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48171" y="5072606"/>
                  <a:ext cx="38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8E13EEC-DF96-4A4F-B1C8-D4BAC58BF7BC}"/>
                    </a:ext>
                  </a:extLst>
                </p14:cNvPr>
                <p14:cNvContentPartPr/>
                <p14:nvPr/>
              </p14:nvContentPartPr>
              <p14:xfrm>
                <a:off x="11158971" y="5121566"/>
                <a:ext cx="92520" cy="49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8E13EEC-DF96-4A4F-B1C8-D4BAC58BF7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54651" y="5117246"/>
                  <a:ext cx="101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B0EFD5B-159C-48FF-A091-2B3DF07FD24E}"/>
                    </a:ext>
                  </a:extLst>
                </p14:cNvPr>
                <p14:cNvContentPartPr/>
                <p14:nvPr/>
              </p14:nvContentPartPr>
              <p14:xfrm>
                <a:off x="11097771" y="5283926"/>
                <a:ext cx="122040" cy="114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B0EFD5B-159C-48FF-A091-2B3DF07FD2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93451" y="5279606"/>
                  <a:ext cx="130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B94D8C8-F4DF-436B-AAA3-91B0C9BE5B63}"/>
                    </a:ext>
                  </a:extLst>
                </p14:cNvPr>
                <p14:cNvContentPartPr/>
                <p14:nvPr/>
              </p14:nvContentPartPr>
              <p14:xfrm>
                <a:off x="11305131" y="5332166"/>
                <a:ext cx="13320" cy="12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B94D8C8-F4DF-436B-AAA3-91B0C9BE5B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00811" y="5327846"/>
                  <a:ext cx="21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4C4B7EB-FA1C-423E-847F-EC0109474BDD}"/>
                    </a:ext>
                  </a:extLst>
                </p14:cNvPr>
                <p14:cNvContentPartPr/>
                <p14:nvPr/>
              </p14:nvContentPartPr>
              <p14:xfrm>
                <a:off x="11398731" y="5300486"/>
                <a:ext cx="17640" cy="24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4C4B7EB-FA1C-423E-847F-EC0109474B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94411" y="5296166"/>
                  <a:ext cx="26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B52790E-E5D6-48E0-BDCF-F88BC28294EC}"/>
                    </a:ext>
                  </a:extLst>
                </p14:cNvPr>
                <p14:cNvContentPartPr/>
                <p14:nvPr/>
              </p14:nvContentPartPr>
              <p14:xfrm>
                <a:off x="11511771" y="5276366"/>
                <a:ext cx="8280" cy="20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B52790E-E5D6-48E0-BDCF-F88BC28294E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07451" y="5272046"/>
                  <a:ext cx="1692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71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D299AF-1D3E-4C5B-97FB-9C1AD1211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9" y="0"/>
            <a:ext cx="5194092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E8290A-C3DE-48ED-858A-5ACC5EAFA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4" y="69669"/>
            <a:ext cx="5353857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BEE791-8DEA-41AF-B09B-881F4D67D9B2}"/>
              </a:ext>
            </a:extLst>
          </p:cNvPr>
          <p:cNvSpPr/>
          <p:nvPr/>
        </p:nvSpPr>
        <p:spPr>
          <a:xfrm>
            <a:off x="5677989" y="6583680"/>
            <a:ext cx="5921828" cy="93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BEE791-8DEA-41AF-B09B-881F4D67D9B2}"/>
              </a:ext>
            </a:extLst>
          </p:cNvPr>
          <p:cNvSpPr/>
          <p:nvPr/>
        </p:nvSpPr>
        <p:spPr>
          <a:xfrm>
            <a:off x="5677989" y="6583680"/>
            <a:ext cx="5921828" cy="93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5A6758-A652-452A-B5D8-436A21F5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97" y="862641"/>
            <a:ext cx="4787399" cy="5313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D993C3-2339-47F3-88D1-F15DCF0A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4" y="2446343"/>
            <a:ext cx="5187861" cy="25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2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175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나눔바른고딕 UltraLight</vt:lpstr>
      <vt:lpstr>나눔명조</vt:lpstr>
      <vt:lpstr>바탕체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268</cp:revision>
  <dcterms:created xsi:type="dcterms:W3CDTF">2017-08-05T06:01:22Z</dcterms:created>
  <dcterms:modified xsi:type="dcterms:W3CDTF">2020-04-09T08:09:10Z</dcterms:modified>
  <cp:version>1000.0000.01</cp:version>
</cp:coreProperties>
</file>