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72" r:id="rId4"/>
    <p:sldId id="257" r:id="rId5"/>
    <p:sldId id="297" r:id="rId6"/>
    <p:sldId id="298" r:id="rId7"/>
    <p:sldId id="299" r:id="rId8"/>
    <p:sldId id="296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102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8T18:10:15.8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8T18:10:15.8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1153499" y="1604122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1876900" y="1714233"/>
            <a:ext cx="138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학교 수업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B366F-4817-4237-872C-2A74743B907B}"/>
              </a:ext>
            </a:extLst>
          </p:cNvPr>
          <p:cNvSpPr txBox="1"/>
          <p:nvPr/>
        </p:nvSpPr>
        <p:spPr>
          <a:xfrm>
            <a:off x="1975056" y="2595072"/>
            <a:ext cx="6430340" cy="370486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복습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퀴즈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교수님들께 질문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80E74A-938A-4C67-8CFE-A952A00E2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83" y="1438295"/>
            <a:ext cx="3550218" cy="5020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00554B-EBC1-4D55-A976-AD33588C80C4}"/>
              </a:ext>
            </a:extLst>
          </p:cNvPr>
          <p:cNvSpPr txBox="1"/>
          <p:nvPr/>
        </p:nvSpPr>
        <p:spPr>
          <a:xfrm>
            <a:off x="8694978" y="6536654"/>
            <a:ext cx="1717105" cy="2526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열심히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하고있습니다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25475" y="253636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8668" y="2652026"/>
            <a:ext cx="2188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TMI :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그 외 활동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A23D5B-B5D9-4F17-AC2C-3499FF40C068}"/>
              </a:ext>
            </a:extLst>
          </p:cNvPr>
          <p:cNvSpPr txBox="1"/>
          <p:nvPr/>
        </p:nvSpPr>
        <p:spPr>
          <a:xfrm>
            <a:off x="1208668" y="3390077"/>
            <a:ext cx="3972862" cy="171046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전인적 인재 성장 계획서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(~ 4/12)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전자공학과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학년 친구들과 함께하는 취업연계 산업체 멘토링 신청서 작성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(4/13)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B0C20-CE9C-43FB-8CA5-39B187F97E2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66BEA2-3F1A-4F75-9298-CA6608B98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62" y="1175211"/>
            <a:ext cx="6066919" cy="28346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15E600-9545-4C39-975B-ADE668DDA3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03" y="3706108"/>
            <a:ext cx="4264191" cy="29824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156769-311C-423F-AAE8-0F156E3F7B3D}"/>
              </a:ext>
            </a:extLst>
          </p:cNvPr>
          <p:cNvSpPr txBox="1"/>
          <p:nvPr/>
        </p:nvSpPr>
        <p:spPr>
          <a:xfrm>
            <a:off x="8644843" y="5807519"/>
            <a:ext cx="1836251" cy="2526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영혼을 갈아서 쓴 계획서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421544-AC0C-4707-AA24-867E4A62FA8D}"/>
              </a:ext>
            </a:extLst>
          </p:cNvPr>
          <p:cNvSpPr txBox="1"/>
          <p:nvPr/>
        </p:nvSpPr>
        <p:spPr>
          <a:xfrm>
            <a:off x="8010955" y="3176367"/>
            <a:ext cx="1552013" cy="2526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같이 쓴 멘토링 신청서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1379405" y="156400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2085553" y="1674114"/>
            <a:ext cx="1383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제어 이론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1695123" y="2731222"/>
            <a:ext cx="4016887" cy="30400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2DOF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Path planning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교수님의 도움이 절실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Simulink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공부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3link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와 비교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14:cNvPr>
              <p14:cNvContentPartPr/>
              <p14:nvPr/>
            </p14:nvContentPartPr>
            <p14:xfrm>
              <a:off x="2672038" y="1349155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7718" y="134483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425827" y="1256478"/>
            <a:ext cx="40168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Simulink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C8DF84-D712-4C11-8FE5-F2FF878B7E4D}"/>
              </a:ext>
            </a:extLst>
          </p:cNvPr>
          <p:cNvSpPr txBox="1"/>
          <p:nvPr/>
        </p:nvSpPr>
        <p:spPr>
          <a:xfrm>
            <a:off x="1703750" y="5689525"/>
            <a:ext cx="9432952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제어기를 직접 설계해보고 싶어서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책을 빌려왔는데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어려워서 조금밖에 못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했습니다ㅠㅠ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path generation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하던거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다 하고나서 하겠습니다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D68023-56F2-4211-B31A-7EDD2629B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7342"/>
            <a:ext cx="3916306" cy="25805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E4AA43-BFB1-4043-A90A-EAE90B377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01" y="1858768"/>
            <a:ext cx="4477162" cy="288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425827" y="1256478"/>
            <a:ext cx="40168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3164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1379405" y="156400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2120810" y="1708742"/>
            <a:ext cx="2321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영상처리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(python)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2120810" y="2444569"/>
            <a:ext cx="4016887" cy="137807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Image transform in OpenCV : Fourier transform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cv2.dft(), cv2.idft()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14:cNvPr>
              <p14:cNvContentPartPr/>
              <p14:nvPr/>
            </p14:nvContentPartPr>
            <p14:xfrm>
              <a:off x="2672038" y="1349155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7718" y="134483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6027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22427" y="1878181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5360" y="2737037"/>
            <a:ext cx="8417738" cy="337246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퀴즈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&amp; Simulink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 공부하고 시간이 남을 때마다 조금씩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ㅠㅠ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99958" y="1993844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4419770" y="5638438"/>
              <a:ext cx="109440" cy="759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5450" y="5634118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973CD8-1FF7-4C31-AD1C-F84A08FA0DC0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113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202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바탕</vt:lpstr>
      <vt:lpstr>나눔바른고딕 UltraLight</vt:lpstr>
      <vt:lpstr>바탕체</vt:lpstr>
      <vt:lpstr>나눔명조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276</cp:revision>
  <dcterms:created xsi:type="dcterms:W3CDTF">2017-08-05T06:01:22Z</dcterms:created>
  <dcterms:modified xsi:type="dcterms:W3CDTF">2020-04-14T17:07:38Z</dcterms:modified>
  <cp:version>1000.0000.01</cp:version>
</cp:coreProperties>
</file>