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>
        <p:scale>
          <a:sx n="110" d="100"/>
          <a:sy n="110" d="100"/>
        </p:scale>
        <p:origin x="54" y="84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7704817" cy="5197414"/>
            <a:chOff x="4382219" y="1549799"/>
            <a:chExt cx="7704817" cy="5197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2CC33F-59C0-4E33-AEC6-7A3D4E6A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2472" y="5197414"/>
              <a:ext cx="1364564" cy="15497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Proposal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algn="ctr">
                <a:defRPr/>
              </a:pPr>
              <a:r>
                <a:rPr lang="en-US" altLang="ko-KR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21812009</a:t>
              </a: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5129" y="2415708"/>
            <a:ext cx="10851020" cy="2425815"/>
            <a:chOff x="715129" y="2415708"/>
            <a:chExt cx="10851020" cy="242581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20308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영상처리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655558" y="3131055"/>
              <a:ext cx="9910591" cy="171046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8582AD-10EC-4993-88AA-3382E569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5304"/>
              </p:ext>
            </p:extLst>
          </p:nvPr>
        </p:nvGraphicFramePr>
        <p:xfrm>
          <a:off x="2032000" y="1831573"/>
          <a:ext cx="8128000" cy="369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950062"/>
                    </a:ext>
                  </a:extLst>
                </a:gridCol>
              </a:tblGrid>
              <a:tr h="32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ImageProcessing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774"/>
                  </a:ext>
                </a:extLst>
              </a:tr>
              <a:tr h="2418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-int rows1;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rows2;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opacity;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file1_header;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file2_header;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</a:t>
                      </a:r>
                      <a:r>
                        <a:rPr lang="en-US" altLang="ko-KR" sz="1300" dirty="0" err="1"/>
                        <a:t>imageresult</a:t>
                      </a:r>
                      <a:r>
                        <a:rPr lang="en-US" altLang="ko-KR" sz="13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6954"/>
                  </a:ext>
                </a:extLst>
              </a:tr>
              <a:tr h="9027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+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(string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ex_fname1,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string ex_fname2);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Processing(int </a:t>
                      </a:r>
                      <a:r>
                        <a:rPr lang="en-US" altLang="ko-KR" sz="1300" dirty="0" err="1"/>
                        <a:t>ex_opacity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</a:t>
                      </a:r>
                      <a:r>
                        <a:rPr lang="en-US" altLang="ko-KR" sz="1300" dirty="0" err="1"/>
                        <a:t>imageWrite</a:t>
                      </a:r>
                      <a:r>
                        <a:rPr lang="en-US" altLang="ko-KR" sz="1300" dirty="0"/>
                        <a:t>(string </a:t>
                      </a:r>
                      <a:r>
                        <a:rPr lang="en-US" altLang="ko-KR" sz="1300" dirty="0" err="1"/>
                        <a:t>fname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+~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(void);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6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ADF26-873C-4934-ADB1-8926CF772B96}"/>
              </a:ext>
            </a:extLst>
          </p:cNvPr>
          <p:cNvSpPr txBox="1"/>
          <p:nvPr/>
        </p:nvSpPr>
        <p:spPr>
          <a:xfrm>
            <a:off x="4369860" y="1408693"/>
            <a:ext cx="3452280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대략적인 클래스 다이어그램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(class diagram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787FE-C2D4-45F1-BC7D-2A315D110EE9}"/>
              </a:ext>
            </a:extLst>
          </p:cNvPr>
          <p:cNvSpPr txBox="1"/>
          <p:nvPr/>
        </p:nvSpPr>
        <p:spPr>
          <a:xfrm>
            <a:off x="3726182" y="5750669"/>
            <a:ext cx="4739636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프로그래밍을 하다가 불필요한 멤버 변수와 멤버 함수는 제거하고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필요한 멤버 변수와 멤버 함수는 추가할 예정입니다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305728" y="1301391"/>
            <a:ext cx="3368093" cy="631437"/>
            <a:chOff x="263525" y="1891638"/>
            <a:chExt cx="336809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273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전공 시뮬레이터 주제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1053815" y="2055997"/>
            <a:ext cx="9732782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damping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spring-mass damper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467219" y="1436510"/>
            <a:ext cx="850425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대상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05CAAE-9226-42FA-AD7C-89E8EE97F0B2}"/>
              </a:ext>
            </a:extLst>
          </p:cNvPr>
          <p:cNvGrpSpPr/>
          <p:nvPr/>
        </p:nvGrpSpPr>
        <p:grpSpPr>
          <a:xfrm>
            <a:off x="2692078" y="2365372"/>
            <a:ext cx="6807844" cy="4050356"/>
            <a:chOff x="904171" y="2365372"/>
            <a:chExt cx="6807844" cy="4050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FB62C-C713-4DA6-A30C-258EF1E7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1" y="2365372"/>
              <a:ext cx="5191829" cy="320112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DC76883-BAFD-434D-ACBF-F887DFB9869D}"/>
                </a:ext>
              </a:extLst>
            </p:cNvPr>
            <p:cNvCxnSpPr/>
            <p:nvPr/>
          </p:nvCxnSpPr>
          <p:spPr>
            <a:xfrm>
              <a:off x="5149970" y="5443268"/>
              <a:ext cx="94890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2BC07B-AE7D-4AF2-AB8A-6F98BF598E3A}"/>
                </a:ext>
              </a:extLst>
            </p:cNvPr>
            <p:cNvCxnSpPr/>
            <p:nvPr/>
          </p:nvCxnSpPr>
          <p:spPr>
            <a:xfrm>
              <a:off x="5469147" y="3735238"/>
              <a:ext cx="102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6380A-7ABB-4246-9855-9EA406823E3E}"/>
                </a:ext>
              </a:extLst>
            </p:cNvPr>
            <p:cNvSpPr txBox="1"/>
            <p:nvPr/>
          </p:nvSpPr>
          <p:spPr>
            <a:xfrm>
              <a:off x="6495691" y="3596738"/>
              <a:ext cx="12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제어 입력 신호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2022F-4051-41B9-B5E9-3765AD5A02E3}"/>
                </a:ext>
              </a:extLst>
            </p:cNvPr>
            <p:cNvSpPr txBox="1"/>
            <p:nvPr/>
          </p:nvSpPr>
          <p:spPr>
            <a:xfrm>
              <a:off x="5016260" y="6138729"/>
              <a:ext cx="57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출력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A88AAD-DAB4-4323-9F75-93A723E3FB80}"/>
                </a:ext>
              </a:extLst>
            </p:cNvPr>
            <p:cNvCxnSpPr/>
            <p:nvPr/>
          </p:nvCxnSpPr>
          <p:spPr>
            <a:xfrm flipH="1">
              <a:off x="3786996" y="4080294"/>
              <a:ext cx="77638" cy="16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2E8A4-D7C6-4BDF-9E5B-D12FEBA33334}"/>
                </a:ext>
              </a:extLst>
            </p:cNvPr>
            <p:cNvSpPr txBox="1"/>
            <p:nvPr/>
          </p:nvSpPr>
          <p:spPr>
            <a:xfrm>
              <a:off x="3479321" y="5727939"/>
              <a:ext cx="69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mass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FAA3B8-88CC-42E5-80AD-22B2FC832D23}"/>
                </a:ext>
              </a:extLst>
            </p:cNvPr>
            <p:cNvCxnSpPr/>
            <p:nvPr/>
          </p:nvCxnSpPr>
          <p:spPr>
            <a:xfrm flipV="1">
              <a:off x="2199736" y="2734574"/>
              <a:ext cx="707201" cy="33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BDF3E5-E41C-4E5A-896F-5C70212992DD}"/>
                </a:ext>
              </a:extLst>
            </p:cNvPr>
            <p:cNvSpPr txBox="1"/>
            <p:nvPr/>
          </p:nvSpPr>
          <p:spPr>
            <a:xfrm>
              <a:off x="2906937" y="2559113"/>
              <a:ext cx="158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spring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constant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61511B-BF89-4B95-B16A-54E69C047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36" y="4161014"/>
              <a:ext cx="243778" cy="148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17F39-C02E-4ACD-9A14-A373A0F5B940}"/>
                </a:ext>
              </a:extLst>
            </p:cNvPr>
            <p:cNvSpPr txBox="1"/>
            <p:nvPr/>
          </p:nvSpPr>
          <p:spPr>
            <a:xfrm>
              <a:off x="1034451" y="5647219"/>
              <a:ext cx="173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damping coefficient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17821" y="1243548"/>
            <a:ext cx="4253199" cy="1697286"/>
            <a:chOff x="317821" y="1243548"/>
            <a:chExt cx="4253199" cy="16972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193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GUI Interface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9401DF-2F58-4FDE-917A-6100634D56F7}"/>
                </a:ext>
              </a:extLst>
            </p:cNvPr>
            <p:cNvSpPr txBox="1"/>
            <p:nvPr/>
          </p:nvSpPr>
          <p:spPr>
            <a:xfrm>
              <a:off x="1047238" y="1991343"/>
              <a:ext cx="3523782" cy="94949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GUI Interface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구현은 대략적으로만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구상해두었고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구현이 어려운 부분이 있을 거라 생각하여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14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 차 강의를 수강하고 난 다음 확실하게 결정할 예정입니다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54703C-43DE-48D9-A5F2-E4496669DC59}"/>
              </a:ext>
            </a:extLst>
          </p:cNvPr>
          <p:cNvGrpSpPr/>
          <p:nvPr/>
        </p:nvGrpSpPr>
        <p:grpSpPr>
          <a:xfrm>
            <a:off x="529767" y="3185621"/>
            <a:ext cx="11461352" cy="2636262"/>
            <a:chOff x="529767" y="3185621"/>
            <a:chExt cx="11461352" cy="26362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549AF8-9EB6-450B-BBB9-C9DC48729E4F}"/>
                </a:ext>
              </a:extLst>
            </p:cNvPr>
            <p:cNvGrpSpPr/>
            <p:nvPr/>
          </p:nvGrpSpPr>
          <p:grpSpPr>
            <a:xfrm>
              <a:off x="529767" y="4127900"/>
              <a:ext cx="1561380" cy="1416984"/>
              <a:chOff x="1755310" y="4133874"/>
              <a:chExt cx="1561380" cy="141698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9970EA9-C5E4-40CA-A43C-69105D086DB0}"/>
                  </a:ext>
                </a:extLst>
              </p:cNvPr>
              <p:cNvSpPr/>
              <p:nvPr/>
            </p:nvSpPr>
            <p:spPr>
              <a:xfrm>
                <a:off x="1755310" y="4133874"/>
                <a:ext cx="1561380" cy="141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FB4790F-2552-455B-8D7E-BEC8168C6DAF}"/>
                  </a:ext>
                </a:extLst>
              </p:cNvPr>
              <p:cNvSpPr/>
              <p:nvPr/>
            </p:nvSpPr>
            <p:spPr>
              <a:xfrm>
                <a:off x="1913887" y="4386755"/>
                <a:ext cx="1276709" cy="4001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전자공학 시뮬레이터 실행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42F4B-25D1-4409-8441-52660F757104}"/>
                  </a:ext>
                </a:extLst>
              </p:cNvPr>
              <p:cNvSpPr/>
              <p:nvPr/>
            </p:nvSpPr>
            <p:spPr>
              <a:xfrm>
                <a:off x="2165233" y="5218981"/>
                <a:ext cx="681322" cy="1725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CAD09-0404-45AD-A659-3112A12C5B0E}"/>
                </a:ext>
              </a:extLst>
            </p:cNvPr>
            <p:cNvSpPr txBox="1"/>
            <p:nvPr/>
          </p:nvSpPr>
          <p:spPr>
            <a:xfrm rot="21205077">
              <a:off x="2096405" y="4189889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화면 출력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B73C86-5233-4C6C-8075-F4D0ACE95318}"/>
                </a:ext>
              </a:extLst>
            </p:cNvPr>
            <p:cNvSpPr txBox="1"/>
            <p:nvPr/>
          </p:nvSpPr>
          <p:spPr>
            <a:xfrm>
              <a:off x="856057" y="5544884"/>
              <a:ext cx="927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기본 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A94D8F-7A60-420C-B0A4-FB0A42E69024}"/>
                </a:ext>
              </a:extLst>
            </p:cNvPr>
            <p:cNvGrpSpPr/>
            <p:nvPr/>
          </p:nvGrpSpPr>
          <p:grpSpPr>
            <a:xfrm>
              <a:off x="3653206" y="3300785"/>
              <a:ext cx="5721554" cy="2159992"/>
              <a:chOff x="4110406" y="3300785"/>
              <a:chExt cx="5721554" cy="2159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6A0D58-C010-49B1-BE30-0E4FF1F631F3}"/>
                  </a:ext>
                </a:extLst>
              </p:cNvPr>
              <p:cNvSpPr/>
              <p:nvPr/>
            </p:nvSpPr>
            <p:spPr>
              <a:xfrm>
                <a:off x="4110406" y="3300785"/>
                <a:ext cx="5175849" cy="2159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24418A-620A-43F8-B573-1918EBD5FAF7}"/>
                  </a:ext>
                </a:extLst>
              </p:cNvPr>
              <p:cNvSpPr/>
              <p:nvPr/>
            </p:nvSpPr>
            <p:spPr>
              <a:xfrm>
                <a:off x="6347897" y="5108624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14E124-90E4-4701-8B66-7056FCA46366}"/>
                  </a:ext>
                </a:extLst>
              </p:cNvPr>
              <p:cNvSpPr/>
              <p:nvPr/>
            </p:nvSpPr>
            <p:spPr>
              <a:xfrm>
                <a:off x="7102603" y="3454217"/>
                <a:ext cx="2057930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출력할 값들을 보기 위한 버튼을 추가할 부분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860582-3EDA-4F19-86A3-82FCF943F147}"/>
                  </a:ext>
                </a:extLst>
              </p:cNvPr>
              <p:cNvSpPr/>
              <p:nvPr/>
            </p:nvSpPr>
            <p:spPr>
              <a:xfrm>
                <a:off x="4228140" y="3449669"/>
                <a:ext cx="2729731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입력 값을 받는 부분</a:t>
                </a: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2B0A5CD-FD5B-4194-AF66-37B8A0F98754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9160533" y="4480808"/>
                <a:ext cx="671427" cy="49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9F977A-816F-415E-82F7-DB1136EC7B74}"/>
                </a:ext>
              </a:extLst>
            </p:cNvPr>
            <p:cNvSpPr txBox="1"/>
            <p:nvPr/>
          </p:nvSpPr>
          <p:spPr>
            <a:xfrm rot="21375522">
              <a:off x="8636150" y="4569311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</a:t>
              </a:r>
              <a:endPara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화면 출력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1274967-A849-4D07-BBC7-D07C1249944B}"/>
                </a:ext>
              </a:extLst>
            </p:cNvPr>
            <p:cNvGrpSpPr/>
            <p:nvPr/>
          </p:nvGrpSpPr>
          <p:grpSpPr>
            <a:xfrm>
              <a:off x="9374760" y="3185621"/>
              <a:ext cx="2616359" cy="2590374"/>
              <a:chOff x="9351648" y="4008356"/>
              <a:chExt cx="2616359" cy="259037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5883C-3771-43C7-AA8C-ADB4846CBA94}"/>
                  </a:ext>
                </a:extLst>
              </p:cNvPr>
              <p:cNvSpPr/>
              <p:nvPr/>
            </p:nvSpPr>
            <p:spPr>
              <a:xfrm>
                <a:off x="9351648" y="4008356"/>
                <a:ext cx="2616359" cy="2590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B3D5CCC-E678-4B83-BECA-ACE38520FFAB}"/>
                  </a:ext>
                </a:extLst>
              </p:cNvPr>
              <p:cNvSpPr/>
              <p:nvPr/>
            </p:nvSpPr>
            <p:spPr>
              <a:xfrm>
                <a:off x="9469382" y="4151738"/>
                <a:ext cx="2380890" cy="20679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출력값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그래프나 계산한 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을 출력할 부분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E8969B1-2B11-4C32-B419-23AC93C1751B}"/>
                  </a:ext>
                </a:extLst>
              </p:cNvPr>
              <p:cNvSpPr/>
              <p:nvPr/>
            </p:nvSpPr>
            <p:spPr>
              <a:xfrm>
                <a:off x="10181061" y="6309160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E04F684-2B7A-423B-8F1C-56B8CC302416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1965053" y="4380781"/>
              <a:ext cx="1688153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95897" y="1337407"/>
            <a:ext cx="2099844" cy="631437"/>
            <a:chOff x="295897" y="1337407"/>
            <a:chExt cx="2099844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4" y="1453070"/>
              <a:ext cx="1468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Schedule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C941A-E1E3-465C-800F-354CBC5E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8541"/>
              </p:ext>
            </p:extLst>
          </p:nvPr>
        </p:nvGraphicFramePr>
        <p:xfrm>
          <a:off x="501340" y="2213289"/>
          <a:ext cx="11189320" cy="429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</a:t>
                      </a:r>
                      <a:r>
                        <a:rPr lang="ko-KR" altLang="en-US" dirty="0"/>
                        <a:t> 결정 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1~ 4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video</a:t>
                      </a:r>
                      <a:r>
                        <a:rPr lang="ko-KR" altLang="en-US" dirty="0"/>
                        <a:t> 촬영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결과 정리 및 토의 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570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바탕체</vt:lpstr>
      <vt:lpstr>나눔명조</vt:lpstr>
      <vt:lpstr>Arial</vt:lpstr>
      <vt:lpstr>바탕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265</cp:revision>
  <dcterms:created xsi:type="dcterms:W3CDTF">2017-08-05T06:01:22Z</dcterms:created>
  <dcterms:modified xsi:type="dcterms:W3CDTF">2020-06-05T14:48:18Z</dcterms:modified>
  <cp:version>1000.0000.01</cp:version>
</cp:coreProperties>
</file>