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74" r:id="rId4"/>
    <p:sldId id="275" r:id="rId5"/>
    <p:sldId id="276" r:id="rId6"/>
    <p:sldId id="286" r:id="rId7"/>
    <p:sldId id="277" r:id="rId8"/>
    <p:sldId id="278" r:id="rId9"/>
    <p:sldId id="279" r:id="rId10"/>
    <p:sldId id="280" r:id="rId11"/>
    <p:sldId id="281" r:id="rId12"/>
    <p:sldId id="283" r:id="rId13"/>
    <p:sldId id="257" r:id="rId14"/>
    <p:sldId id="284" r:id="rId15"/>
    <p:sldId id="285" r:id="rId16"/>
    <p:sldId id="273" r:id="rId17"/>
    <p:sldId id="282" r:id="rId18"/>
    <p:sldId id="272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7:03.8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573 737 7234 0 0,'0'-7'1660'0'0,"0"-3"2379"0"0,0 13-1172 0 0,-4 52 798 0 0,0-36-3544 0 0,1 0-1 0 0,1 1 0 0 0,1-1 0 0 0,0 1 0 0 0,2-1 0 0 0,0 1 0 0 0,1-1 0 0 0,1 0 0 0 0,1 3-120 0 0,7 62 232 0 0,-10-21-124 0 0,-2 0-1 0 0,-4 16-107 0 0,-2 65 97 0 0,5-97-69 0 0,-3-1 1 0 0,-1-1-1 0 0,-2 1 1 0 0,-2-1-1 0 0,-2 0 1 0 0,-3 0-29 0 0,13-38 14 0 0,0-1 1 0 0,-1 0-1 0 0,0 0 1 0 0,0 0-1 0 0,0-1 1 0 0,-1 1-1 0 0,1-1 1 0 0,-2 0-1 0 0,1 0 1 0 0,0 0-1 0 0,-1 0 1 0 0,0-1-1 0 0,0 0 1 0 0,-1 1-15 0 0,-8 3 63 0 0,0 0-1 0 0,0-1 1 0 0,0-1 0 0 0,-15 5-63 0 0,-16 6 19 0 0,18-4-9 0 0,20-8 8 0 0,-1-1 0 0 0,1 0 0 0 0,-1 0 0 0 0,0-1 0 0 0,-1 0 0 0 0,1-1 0 0 0,0 1-1 0 0,-1-2 1 0 0,1 1 0 0 0,-6-1-18 0 0,11-2 6 0 0,1-1 0 0 0,0 0-1 0 0,0 0 1 0 0,0 0-1 0 0,0 0 1 0 0,0 0 0 0 0,1-1-1 0 0,-1 1 1 0 0,1-1 0 0 0,0 1-1 0 0,-1-1 1 0 0,1 1-1 0 0,0-1 1 0 0,0 1 0 0 0,0-4-6 0 0,-12-20 54 0 0,-10 1 495 0 0,15 17-464 0 0,0-1-1 0 0,1 0 1 0 0,0 0 0 0 0,1 0-1 0 0,-1-1 1 0 0,2 1 0 0 0,-1-2-1 0 0,2 1 1 0 0,-4-8-85 0 0,3-1 22 0 0,1 0 1 0 0,1 0-1 0 0,-1-18-22 0 0,-7-40 260 0 0,-1 20-158 0 0,3 0 1 0 0,0-25-103 0 0,3 28 235 0 0,-3-42-10 0 0,10 15-155 0 0,-3 61-67 0 0,1-1 1 0 0,1 1 0 0 0,1-1-1 0 0,1 0 1 0 0,4-16-4 0 0,-1-56 30 0 0,25-73-26 0 0,-15 89 8 0 0,3-45-12 0 0,-11 68 9 0 0,1 1 1 0 0,4 1 0 0 0,10-33-10 0 0,-9 9 25 0 0,-12 61-12 0 0,0-1 0 0 0,2 1 0 0 0,0 0 0 0 0,2-5-13 0 0,-3 16 2 0 0,0 1-1 0 0,1-1 1 0 0,-1 1 0 0 0,0-1-1 0 0,1 1 1 0 0,0 0-1 0 0,0 0 1 0 0,0 1 0 0 0,0-1-1 0 0,0 0 1 0 0,1 1-1 0 0,1-1-1 0 0,44-25 0 0 0,-9 18 31 0 0,-35 9-33 0 0,-1 1 0 0 0,1-1 0 0 0,0 0 0 0 0,0-1 0 0 0,0 1 1 0 0,-1-1-1 0 0,1 0 0 0 0,2-1 2 0 0,6-2-2 0 0,-1 0-1 0 0,1 1 1 0 0,-1 0-1 0 0,1 1 1 0 0,0 1 0 0 0,1 0-1 0 0,-1 0 1 0 0,0 2-1 0 0,0 0 1 0 0,1 0 0 0 0,8 2 2 0 0,14-1-15 0 0,122-1 57 0 0,-114 2 42 0 0,43 7-84 0 0,-42-3 56 0 0,42-1-56 0 0,-37-1 16 0 0,-35-3 1 0 0,-1 1 0 0 0,1-2 0 0 0,-1 0 0 0 0,1-1-17 0 0,8 0 29 0 0,1 1-1 0 0,-1 1 0 0 0,0 0 1 0 0,9 4-29 0 0,-7-2 33 0 0,-1-1 1 0 0,1 0 0 0 0,22-3-34 0 0,-28 0 2 0 0,0 1 1 0 0,1 1-1 0 0,-2 1 0 0 0,1 1 1 0 0,0 0-1 0 0,0 2 0 0 0,10 3-2 0 0,4 1 7 0 0,-24-7-6 0 0,-1 0 0 0 0,0 0 0 0 0,0 1 1 0 0,0 0-1 0 0,-1 1 0 0 0,1 0 0 0 0,-1 0 0 0 0,0 1 1 0 0,0-1-1 0 0,0 1 0 0 0,0 1-1 0 0,41 21 4 0 0,-43-25 15 0 0,1 0-1 0 0,-1 0 1 0 0,1 1 0 0 0,-1 0-1 0 0,0 0 1 0 0,0 0 0 0 0,0 1-1 0 0,-1 0 1 0 0,1 0 0 0 0,-1 0-1 0 0,1 2-18 0 0,-3-2-11 0 0,0 1 0 0 0,-1-1 0 0 0,0 0 0 0 0,0 1 0 0 0,0-1-1 0 0,0 1 1 0 0,-1-1 0 0 0,0 1 0 0 0,0 0 0 0 0,0 3 11 0 0,2 29-70 0 0,0-26 75 0 0,0 1 1 0 0,-1-1-1 0 0,0 1 0 0 0,-1-1 1 0 0,-1 1-1 0 0,0-1 0 0 0,0 1 1 0 0,-1-1-1 0 0,-1 1 0 0 0,1-1 1 0 0,-2 0-1 0 0,0 0 0 0 0,0-1 1 0 0,-1 2-6 0 0,0-5 31 0 0,0 1 1 0 0,0-1-1 0 0,0 0 1 0 0,-1 0-1 0 0,-5 4-31 0 0,5-5 45 0 0,0 0 1 0 0,0 1-1 0 0,1 0 0 0 0,0 0 1 0 0,-4 6-46 0 0,1-8 132 0 0,0-1 0 0 0,0-1 1 0 0,0 1-1 0 0,-1-1 0 0 0,0-1 0 0 0,-4 1-132 0 0,-28 9 310 0 0,28-7-228 0 0,-1-1-1 0 0,0-1 1 0 0,-1 0-1 0 0,1-1 1 0 0,0-1-1 0 0,-1 0-81 0 0,8 0 24 0 0,-1 0 0 0 0,0 0 0 0 0,1 1 0 0 0,-1-1 1 0 0,1 2-1 0 0,-7 2-24 0 0,7-3 18 0 0,0 1 0 0 0,0-1 1 0 0,-1 0-1 0 0,1-1 0 0 0,-1 1 1 0 0,-5-1-19 0 0,10-1 22 0 0,0-1 1 0 0,0 1-1 0 0,0-1 1 0 0,0 1-1 0 0,0-1 1 0 0,0 0-1 0 0,0 0 1 0 0,0-1-1 0 0,-2 0-22 0 0,3 0 14 0 0,0 1 0 0 0,-1 0 1 0 0,1 0-1 0 0,0 0 0 0 0,-1 1 0 0 0,1-1 0 0 0,-1 0 1 0 0,1 1-1 0 0,0 0 0 0 0,-1-1 0 0 0,1 1 0 0 0,-1 0 1 0 0,1 0-1 0 0,-1 1 0 0 0,1-1 0 0 0,-3 1-14 0 0,-22 7 43 0 0,24-6-32 0 0,0 0 1 0 0,-1-1-1 0 0,1 0 0 0 0,0 0 0 0 0,-1 0 0 0 0,1 0 1 0 0,-1 0-1 0 0,1-1 0 0 0,-1 1 0 0 0,0-1 0 0 0,1 0 1 0 0,-1 0-1 0 0,1 0 0 0 0,-1-1 0 0 0,0 1 0 0 0,1-1 1 0 0,-1 0-1 0 0,1 0 0 0 0,0 0 0 0 0,-1 0 0 0 0,1-1 1 0 0,-1 0-12 0 0,-4-1 32 0 0,0 1 1 0 0,0-1-1 0 0,-1 2 0 0 0,1-1 1 0 0,-1 1-1 0 0,1 0 1 0 0,-1 1-1 0 0,1 0 1 0 0,-1 0-1 0 0,-6 2-32 0 0,-9-2 1 0 0,-20-3 84 0 0,34 2-73 0 0,-1 0 1 0 0,1 1-1 0 0,-1 0 0 0 0,0 0 1 0 0,-4 2-13 0 0,-13 5-30 0 0,25-6 38 0 0,0 0-1 0 0,-1 0 0 0 0,1 0 1 0 0,0 0-1 0 0,-1 0 1 0 0,1-1-1 0 0,0 0 1 0 0,-1 1-1 0 0,1-1 0 0 0,-1 0 1 0 0,1-1-1 0 0,-1 1 1 0 0,1-1-1 0 0,0 1 1 0 0,-1-1-1 0 0,1 0 0 0 0,0 0 1 0 0,-3-2-8 0 0,4 3 0 0 0,1-1 1 0 0,-1 1-1 0 0,0 0 1 0 0,1 0-1 0 0,-1 0 1 0 0,0 0-1 0 0,1 0 0 0 0,-1 0 1 0 0,0 1-1 0 0,1-1 1 0 0,-1 1-1 0 0,1-1 1 0 0,-1 1-1 0 0,0-1 1 0 0,1 1-1 0 0,-1 0 0 0 0,1 0 1 0 0,0-1-1 0 0,-1 1 1 0 0,1 0-1 0 0,-1 1 0 0 0,0 0 0 0 0,0-1-1 0 0,1 0 0 0 0,-1 0 1 0 0,0 0-1 0 0,0 0 0 0 0,0 0 1 0 0,0 0-1 0 0,0 0 0 0 0,0-1 1 0 0,0 1-1 0 0,0-1 0 0 0,0 1 1 0 0,0-1-1 0 0,-1 0 0 0 0,1 0 0 0 0,0 0 1 0 0,0 0-1 0 0,-2-1 1 0 0,-4 0 8 0 0,0-1 0 0 0,-1 1 0 0 0,1 0-1 0 0,-1 1 1 0 0,1 0 0 0 0,-1 0 0 0 0,1 1 0 0 0,-5 1-8 0 0,-27 0 23 0 0,38-2-27 0 0,1 0 1 0 0,-1 0 0 0 0,1 0 0 0 0,-1 0 0 0 0,0 1 0 0 0,1-1 0 0 0,-1 0 0 0 0,1 1 0 0 0,0-1 0 0 0,-1 1 0 0 0,1 0 0 0 0,-1-1 0 0 0,1 1 0 0 0,0 0 0 0 0,-1 0 0 0 0,1 0 0 0 0,0 0 0 0 0,0 0 0 0 0,0 0 0 0 0,0 0 0 0 0,0 0 0 0 0,0 0 0 0 0,0 1 0 0 0,0-1 0 0 0,0 0 0 0 0,0 1 0 0 0,1-1 0 0 0,-1 0 0 0 0,1 1 0 0 0,-1-1 0 0 0,1 1 0 0 0,-1-1 0 0 0,1 2 3 0 0,-8 14-7 0 0,4-10-2 0 0,0 0 1 0 0,1 0 0 0 0,-1 1-1 0 0,1-1 1 0 0,1 0 0 0 0,0 1-1 0 0,0 0 1 0 0,0 0 0 0 0,1 0-1 0 0,0-1 1 0 0,0 1 0 0 0,1 0-1 0 0,0 0 1 0 0,1 0 0 0 0,-1 0-1 0 0,3 7 9 0 0,-2-9-514 0 0,0 1 0 0 0,0-1 0 0 0,-1 0 0 0 0,1 1-1 0 0,-2-1 1 0 0,1 1 0 0 0,-1-1 0 0 0,0 4 514 0 0,-1 33-10951 0 0,2-36 2821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03:30:20.453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0,'0'0,"0"0,0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30:21.2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11 185 6737 0 0,'0'0'137'0'0,"0"0"0"0"0,0 0 0 0 0,0 0 0 0 0,0 0 0 0 0,0 0 0 0 0,-1 0 0 0 0,1 0 0 0 0,0 0 0 0 0,0 0-1 0 0,0 0 1 0 0,0 0 0 0 0,0 0 0 0 0,0 0 0 0 0,0 0 0 0 0,0 0 0 0 0,-1 0 0 0 0,1 0 0 0 0,0 0-1 0 0,0 0 1 0 0,0 0 0 0 0,0 0 0 0 0,0 0 0 0 0,0 0 0 0 0,0 0 0 0 0,0 0 0 0 0,-1 0 0 0 0,1 0 0 0 0,0 0-1 0 0,0 0 1 0 0,0 0 0 0 0,0 0 0 0 0,0 0 0 0 0,0 0 0 0 0,0 0 0 0 0,0 1 0 0 0,0-1 0 0 0,0 0-1 0 0,0 0 1 0 0,-1 0 0 0 0,1 0 0 0 0,0 0 0 0 0,0 0 0 0 0,0 0 0 0 0,0 0 0 0 0,0 0 0 0 0,0 1 0 0 0,0-1-1 0 0,0 0 1 0 0,0 0 0 0 0,0 0 0 0 0,0 0 0 0 0,0 0 0 0 0,0 0 0 0 0,0 0 0 0 0,0 0 0 0 0,0 1 0 0 0,0-1-1 0 0,0 0 1 0 0,0 0 0 0 0,0 0 0 0 0,0 0 0 0 0,0 0 0 0 0,0 0 0 0 0,0 0 0 0 0,1 0 0 0 0,-1 0-1 0 0,0 1 1 0 0,0-1-137 0 0,10 7 3233 0 0,21 4-2257 0 0,-8-12-818 0 0,0-2 1 0 0,0 0-1 0 0,0-2 1 0 0,17-5-159 0 0,-14 3 24 0 0,0 1 0 0 0,1 2 1 0 0,3 0-25 0 0,-29 4 7 0 0,0-1 0 0 0,0 1 0 0 0,0 0 0 0 0,0 0 0 0 0,0 0 0 0 0,1 0 0 0 0,-1 0 0 0 0,0 0 1 0 0,0 0-1 0 0,0 0 0 0 0,0 1 0 0 0,0-1 0 0 0,0 0 0 0 0,0 1 0 0 0,0-1 0 0 0,0 1 0 0 0,0-1 0 0 0,0 1 0 0 0,0-1 0 0 0,0 1 0 0 0,0 0 1 0 0,0-1-1 0 0,-1 1 0 0 0,1 0 0 0 0,0 0 0 0 0,0 0 0 0 0,-1-1 0 0 0,1 1 0 0 0,-1 0 0 0 0,1 0 0 0 0,0 0 0 0 0,-1 0-7 0 0,1 2 64 0 0,-1 0 0 0 0,0 0-1 0 0,0 0 1 0 0,0-1 0 0 0,0 1 0 0 0,0 0-1 0 0,-1 0 1 0 0,1 0 0 0 0,-1-1-1 0 0,1 1 1 0 0,-1 0 0 0 0,-1 2-64 0 0,-4 9 289 0 0,0-1 0 0 0,-1 0 0 0 0,0 0 0 0 0,-7 8-289 0 0,-15 15 213 0 0,0-1 0 0 0,-2-1 0 0 0,-2-2 0 0 0,-1-1 0 0 0,-1-2 0 0 0,-14 7-213 0 0,37-28 134 0 0,-12 12 516 0 0,28-15-382 0 0,18-4-187 0 0,46-4-394 0 0,-29 2-224 0 0,-1-1 1 0 0,30-7 536 0 0,-22-3-4573 0 0,-1-7-3992 0 0,-37 14 1626 0 0</inkml:trace>
  <inkml:trace contextRef="#ctx0" brushRef="#br0" timeOffset="716.548">377 303 11090 0 0,'-3'0'412'0'0,"0"0"-1"0"0,1 0 0 0 0,-1 0 1 0 0,0 1-1 0 0,0-1 0 0 0,0 1 1 0 0,0 0-1 0 0,0-1 0 0 0,1 1 1 0 0,-1 0-1 0 0,0 1 1 0 0,1-1-1 0 0,-1 0 0 0 0,-1 2-411 0 0,3-2 50 0 0,1-1 0 0 0,0 0-1 0 0,0 0 1 0 0,-1 1 0 0 0,1-1-1 0 0,0 0 1 0 0,0 1 0 0 0,0-1 0 0 0,-1 0-1 0 0,1 1 1 0 0,0-1 0 0 0,0 0-1 0 0,0 1 1 0 0,0-1 0 0 0,0 1 0 0 0,0-1-1 0 0,0 0 1 0 0,0 1 0 0 0,0-1-1 0 0,0 0 1 0 0,0 1 0 0 0,0-1 0 0 0,0 1-1 0 0,0-1 1 0 0,0 0 0 0 0,0 1-1 0 0,0-1 1 0 0,1 0 0 0 0,-1 1-1 0 0,0-1 1 0 0,0 0 0 0 0,0 1 0 0 0,1-1-1 0 0,-1 0 1 0 0,0 1-50 0 0,24 12 1159 0 0,-7-6-810 0 0,1-2 1 0 0,0 0-1 0 0,0-1 0 0 0,9 1-349 0 0,-22-4 1 0 0,0-1-1 0 0,0 1 1 0 0,1-1 0 0 0,-1 0-1 0 0,0-1 1 0 0,0 1 0 0 0,1-1-1 0 0,-1 0 1 0 0,0 0 0 0 0,0-1 0 0 0,0 0-1 0 0,0 1 1 0 0,0-2 0 0 0,0 1-1 0 0,-1 0 1 0 0,1-1 0 0 0,3-3-1 0 0,-6 4-21 0 0,0 0 1 0 0,-1 0 0 0 0,1-1-1 0 0,-1 1 1 0 0,0 0 0 0 0,1-1-1 0 0,-1 1 1 0 0,0-1 0 0 0,-1 1-1 0 0,1-1 1 0 0,0 1 0 0 0,-1-1-1 0 0,1 0 1 0 0,-1 1 0 0 0,0-1-1 0 0,0 0 1 0 0,0 0 0 0 0,0 1-1 0 0,-1-1 1 0 0,1 0 0 0 0,0 1-1 0 0,-1-1 1 0 0,0 1 0 0 0,0-1-1 0 0,0 1 1 0 0,0-1 0 0 0,0 1-1 0 0,0-1 1 0 0,-1 1 0 0 0,0-1 20 0 0,-1-2 52 0 0,1 0 1 0 0,-1 0-1 0 0,-1 0 1 0 0,1 1-1 0 0,-1-1 1 0 0,1 1-1 0 0,-1 0 1 0 0,-1 0-1 0 0,1 1 1 0 0,0-1-1 0 0,-1 1 1 0 0,0 0-1 0 0,0 0 1 0 0,0 0-53 0 0,2 2 73 0 0,-1 0 0 0 0,1 0 0 0 0,-1 0 0 0 0,1 1-1 0 0,0-1 1 0 0,-1 1 0 0 0,1 0 0 0 0,-1 0 0 0 0,1 0 0 0 0,-1 0 0 0 0,1 1 0 0 0,-1-1 0 0 0,1 1 0 0 0,0 0 0 0 0,-1 0 0 0 0,1 0 0 0 0,0 1-1 0 0,0-1 1 0 0,-2 2-73 0 0,-1 1 67 0 0,1 0-1 0 0,0 0 1 0 0,-1 0 0 0 0,1 1-1 0 0,1 0 1 0 0,-1 0-1 0 0,1 0 1 0 0,0 1-1 0 0,0-1 1 0 0,0 2-67 0 0,-3 4 87 0 0,1 0-1 0 0,0 1 1 0 0,1 0-1 0 0,0 0 1 0 0,1 1-1 0 0,1-1 1 0 0,0 1-1 0 0,0 0 1 0 0,1 0 0 0 0,1 7-87 0 0,0-15 30 0 0,2 1 1 0 0,-1 0 0 0 0,1-1 0 0 0,-1 1 0 0 0,2-1 0 0 0,-1 1 0 0 0,1-1 0 0 0,-1 1 0 0 0,2-1 0 0 0,-1 0 0 0 0,0 0 0 0 0,1 0 0 0 0,0 0-1 0 0,0 0 1 0 0,1 0 0 0 0,-1-1 0 0 0,1 0 0 0 0,0 0 0 0 0,0 0 0 0 0,0 0 0 0 0,1-1 0 0 0,-1 1 0 0 0,1-1 0 0 0,0 0 0 0 0,0 0 0 0 0,0-1-1 0 0,0 0 1 0 0,1 0 0 0 0,-1 0 0 0 0,1 0 0 0 0,0-1-31 0 0,0 1-124 0 0,1-1 0 0 0,-1-1-1 0 0,0 1 1 0 0,1-1 0 0 0,-1 0-1 0 0,1 0 1 0 0,-1-1 0 0 0,1 0-1 0 0,-1 0 1 0 0,0-1 0 0 0,0 1-1 0 0,1-1 1 0 0,-1-1 0 0 0,0 1-1 0 0,-1-1 1 0 0,1 0 0 0 0,0 0 0 0 0,-1-1-1 0 0,0 0 1 0 0,0 0 0 0 0,0 0-1 0 0,0 0 1 0 0,0-1 0 0 0,-1 0-1 0 0,0 0 1 0 0,0 0 0 0 0,1-3 124 0 0,6-11-930 0 0,-2 0 0 0 0,0-1 1 0 0,-1 0-1 0 0,-1-1 0 0 0,-1 0 0 0 0,3-18 930 0 0,8-71 2771 0 0,-16 92 252 0 0,-2 25-782 0 0,-2 32-963 0 0,0 57-554 0 0,1-50-656 0 0,1 0 0 0 0,3 0 0 0 0,2 11-68 0 0,3-37-133 0 0,2-19-360 0 0,-7-2 443 0 0,-1-1 0 0 0,1 0 0 0 0,-1 0 0 0 0,0 0 0 0 0,1 0 0 0 0,-1 0 0 0 0,0 0 0 0 0,0 0 1 0 0,0 0-1 0 0,-1-1 0 0 0,1 1 0 0 0,0 0 0 0 0,-1-2 50 0 0,12-76-236 0 0,-6 38 227 0 0,1 1-1 0 0,4-10 10 0 0,-8 41 44 0 0,0-1 1 0 0,1 1-1 0 0,0 0 0 0 0,0 0 0 0 0,1 1 1 0 0,1-1-1 0 0,-1 1 0 0 0,2 0 1 0 0,-1 0-1 0 0,7-5-44 0 0,-12 13-17 0 0,-1 0 0 0 0,1 0 0 0 0,0 1 0 0 0,0-1 1 0 0,0 0-1 0 0,0 1 0 0 0,0-1 0 0 0,1 1 0 0 0,-1-1 0 0 0,0 1 0 0 0,0 0 0 0 0,0-1 0 0 0,0 1 0 0 0,0 0 0 0 0,1 0 1 0 0,-1 0-1 0 0,0 0 0 0 0,0 0 0 0 0,0 0 0 0 0,0 0 0 0 0,1 0 0 0 0,-1 1 0 0 0,0-1 0 0 0,0 0 0 0 0,0 1 0 0 0,0-1 0 0 0,0 1 1 0 0,0-1-1 0 0,0 1 0 0 0,0-1 0 0 0,0 1 0 0 0,0 0 0 0 0,0-1 0 0 0,0 1 0 0 0,0 0 0 0 0,0 0 0 0 0,-1 0 0 0 0,1 0 1 0 0,0 0 16 0 0,35 49-8145 0 0,-24-31-609 0 0,-8-14 3393 0 0</inkml:trace>
  <inkml:trace contextRef="#ctx0" brushRef="#br0" timeOffset="1073.822">955 275 8050 0 0,'0'0'326'0'0,"-1"-1"0"0"0,1 1 0 0 0,0 0 0 0 0,0 0 0 0 0,-1 0 0 0 0,1-1 0 0 0,0 1 0 0 0,-1 0 0 0 0,1 0 0 0 0,0 0 0 0 0,-1 0 0 0 0,1 0 0 0 0,0 0 0 0 0,-1-1 0 0 0,1 1 0 0 0,-1 0 0 0 0,1 0 0 0 0,0 0 0 0 0,-1 0 0 0 0,1 0 0 0 0,0 1 0 0 0,-1-1 0 0 0,1 0 0 0 0,0 0 0 0 0,-1 0 0 0 0,1 0 0 0 0,0 0 0 0 0,-1 0 0 0 0,1 1 0 0 0,0-1 0 0 0,-1 0 0 0 0,1 0 0 0 0,0 0 0 0 0,-1 1-326 0 0,-11 12 3426 0 0,-4 17-2106 0 0,13-21-1161 0 0,0 0 0 0 0,0 0 1 0 0,1 0-1 0 0,0 0 0 0 0,0 1 1 0 0,1-1-1 0 0,0 0 0 0 0,1 1 1 0 0,0-1-1 0 0,1 1-159 0 0,-1-6 4 0 0,1-1 0 0 0,0 0-1 0 0,0 0 1 0 0,0 0 0 0 0,1 0 0 0 0,-1 0-1 0 0,1-1 1 0 0,0 1 0 0 0,-1 0 0 0 0,1-1-1 0 0,0 1 1 0 0,1-1 0 0 0,-1 1 0 0 0,0-1-1 0 0,1 0 1 0 0,-1 0 0 0 0,1 0 0 0 0,-1 0-1 0 0,1-1 1 0 0,0 1 0 0 0,0-1 0 0 0,0 1-1 0 0,0-1 1 0 0,0 0 0 0 0,0 0 0 0 0,0-1-1 0 0,1 1 1 0 0,-1-1 0 0 0,0 1 0 0 0,0-1-1 0 0,1 0-3 0 0,3 1 7 0 0,0 0 0 0 0,0 0 0 0 0,0-1 0 0 0,0 0 0 0 0,0 0 0 0 0,0-1 0 0 0,0 0-1 0 0,0 0 1 0 0,0-1 0 0 0,0 0 0 0 0,0 0 0 0 0,3-1-7 0 0,-5 0-25 0 0,0-1 1 0 0,0 1 0 0 0,-1-1-1 0 0,1 1 1 0 0,-1-1-1 0 0,1-1 1 0 0,-1 1-1 0 0,0 0 1 0 0,-1-1-1 0 0,1 0 1 0 0,-1 0-1 0 0,0 0 1 0 0,0 0-1 0 0,2-6 25 0 0,7-15-83 0 0,-1-1-1 0 0,-1-1 0 0 0,0-4 84 0 0,-7 22 39 0 0,-1 0-1 0 0,0 0 1 0 0,0 1-1 0 0,-1-1 1 0 0,-1 0-1 0 0,0 0 1 0 0,0-1-1 0 0,0 1 1 0 0,-2 0-1 0 0,1 1 0 0 0,-1-1-38 0 0,2 8 36 0 0,-1 0-1 0 0,0 0 0 0 0,1 0 0 0 0,-1 0 0 0 0,0 0 1 0 0,0 0-1 0 0,0 0 0 0 0,0 0 0 0 0,0 0 0 0 0,0 1 0 0 0,-1-1 1 0 0,1 0-1 0 0,-1 1 0 0 0,1-1 0 0 0,-1 1 0 0 0,1 0 0 0 0,-1-1 1 0 0,0 1-1 0 0,0 0 0 0 0,0 0 0 0 0,1 0 0 0 0,-1 0 1 0 0,-1 0-36 0 0,-1 0 29 0 0,1 1 0 0 0,-1 0 1 0 0,1-1-1 0 0,0 1 1 0 0,-1 1-1 0 0,1-1 1 0 0,-1 0-1 0 0,1 1 1 0 0,-1 0-1 0 0,1 0 1 0 0,0 0-1 0 0,-1 0 1 0 0,-1 1-30 0 0,-12 6-20 0 0,0 1 0 0 0,1 1 0 0 0,0 0 0 0 0,-14 13 20 0 0,26-19-32 0 0,-4 1-303 0 0,2 0 1 0 0,-1 1 0 0 0,1 0-1 0 0,0 1 1 0 0,0-1 0 0 0,1 1-1 0 0,-5 7 335 0 0,9-12-330 0 0,0 0-1 0 0,0 0 0 0 0,0 0 1 0 0,0 0-1 0 0,0 1 0 0 0,1-1 0 0 0,-1 0 1 0 0,1 1-1 0 0,0-1 0 0 0,-1 1 1 0 0,1-1-1 0 0,0 0 0 0 0,0 2 331 0 0,1-2-520 0 0,-1 0 0 0 0,1 0 0 0 0,0 0-1 0 0,-1 0 1 0 0,1 0 0 0 0,0 0 0 0 0,0 0-1 0 0,0 0 1 0 0,1 0 0 0 0,-1 0 0 0 0,0-1 0 0 0,1 1-1 0 0,-1 0 1 0 0,1-1 0 0 0,-1 0 0 0 0,1 1-1 0 0,0-1 521 0 0,8 6-6929 0 0</inkml:trace>
  <inkml:trace contextRef="#ctx0" brushRef="#br0" timeOffset="1899.377">1542 256 11506 0 0,'0'0'122'0'0,"0"-1"-1"0"0,0 1 0 0 0,0 0 0 0 0,0 0 1 0 0,0 0-1 0 0,-1-1 0 0 0,1 1 0 0 0,0 0 0 0 0,0 0 1 0 0,0 0-1 0 0,0-1 0 0 0,-1 1 0 0 0,1 0 0 0 0,0 0 1 0 0,0 0-1 0 0,0 0 0 0 0,-1 0 0 0 0,1-1 0 0 0,0 1 1 0 0,0 0-1 0 0,0 0 0 0 0,-1 0 0 0 0,1 0 1 0 0,0 0-1 0 0,0 0 0 0 0,-1 0 0 0 0,1 0 0 0 0,0 0 1 0 0,0 0-1 0 0,-1 0 0 0 0,1 0 0 0 0,0 0 0 0 0,0 0 1 0 0,-1 0-1 0 0,1 0 0 0 0,0 0 0 0 0,0 0 1 0 0,-1 0-1 0 0,1 1 0 0 0,0-1 0 0 0,0 0 0 0 0,0 0 1 0 0,-1 0-1 0 0,1 0 0 0 0,0 0 0 0 0,0 1-121 0 0,-2 15 2832 0 0,10 46-1601 0 0,-2-17-275 0 0,-3 108-119 0 0,2 25-2346 0 0,12-62-5886 0 0,-6-80 495 0 0,-8-29 2030 0 0</inkml:trace>
  <inkml:trace contextRef="#ctx0" brushRef="#br0" timeOffset="2265.175">1539 332 11146 0 0,'-4'-24'3082'0'0,"2"16"-2424"0"0,1 1-1 0 0,-1-1 1 0 0,1 1 0 0 0,1-1 0 0 0,-1 0 0 0 0,1 1 0 0 0,0-1 0 0 0,1 0-1 0 0,0 1 1 0 0,0-1 0 0 0,1 1 0 0 0,2-7-658 0 0,-4 14 34 0 0,1-1 1 0 0,0 0-1 0 0,0 1 1 0 0,-1-1-1 0 0,1 0 1 0 0,0 1-1 0 0,0-1 1 0 0,0 1-1 0 0,0 0 0 0 0,0-1 1 0 0,-1 1-1 0 0,1 0 1 0 0,0-1-1 0 0,0 1 1 0 0,0 0-1 0 0,0 0 0 0 0,0 0 1 0 0,0 0-1 0 0,0 0 1 0 0,0 0-1 0 0,0 0 1 0 0,0 0-1 0 0,0 0 0 0 0,0 0 1 0 0,0 0-1 0 0,0 1 1 0 0,0-1-1 0 0,0 0 1 0 0,0 1-1 0 0,0-1 0 0 0,-1 1 1 0 0,1-1-1 0 0,0 1 1 0 0,0 0-1 0 0,0-1 1 0 0,-1 1-1 0 0,1 0 0 0 0,0-1 1 0 0,-1 1-1 0 0,1 0-34 0 0,34 30 28 0 0,-33-30-7 0 0,5 6-84 0 0,0 1 1 0 0,0-1 0 0 0,-1 1-1 0 0,0 1 1 0 0,-1-1-1 0 0,0 1 1 0 0,0 0 0 0 0,0 0-1 0 0,-2 0 1 0 0,1 1-1 0 0,-1 0 1 0 0,0-1 0 0 0,0 6 62 0 0,-2-11-27 0 0,-1 1 0 0 0,0-1 0 0 0,0 1 1 0 0,0-1-1 0 0,-1 1 0 0 0,1-1 1 0 0,-1 1-1 0 0,0-1 0 0 0,-1 1 0 0 0,1-1 1 0 0,-1 0-1 0 0,1 0 0 0 0,-1 0 1 0 0,0 0-1 0 0,-1 0 0 0 0,1 0 1 0 0,-1 0-1 0 0,0-1 0 0 0,0 1 0 0 0,0-1 1 0 0,0 0-1 0 0,0 0 0 0 0,-1 0 1 0 0,0 0-1 0 0,1-1 0 0 0,-1 1 0 0 0,0-1 1 0 0,0 0-1 0 0,0 0 0 0 0,-5 1 27 0 0,4-1-49 0 0,-1 0 0 0 0,0-1-1 0 0,1 1 1 0 0,-1-1 0 0 0,0-1-1 0 0,0 1 1 0 0,0-1 0 0 0,0 0 0 0 0,0 0-1 0 0,-1-1 50 0 0,3 1-37 0 0,1 0 0 0 0,0-1-1 0 0,-1 1 1 0 0,1-1 0 0 0,0 0 0 0 0,0 0-1 0 0,-1 0 1 0 0,1-1 0 0 0,0 1-1 0 0,0-1 1 0 0,0 1 0 0 0,1-1 0 0 0,-1 0-1 0 0,0 0 1 0 0,1 0 0 0 0,-1-1-1 0 0,1 1 1 0 0,-2-2 37 0 0,4 3-136 0 0,1 0 0 0 0,-1 0 0 0 0,0 1 0 0 0,0-1 0 0 0,1 0 1 0 0,-1 0-1 0 0,0 0 0 0 0,1 1 0 0 0,-1-1 0 0 0,1 0 0 0 0,-1 0 0 0 0,1 1 0 0 0,-1-1 0 0 0,1 0 0 0 0,-1 1 0 0 0,1-1 0 0 0,0 1 0 0 0,-1-1 0 0 0,1 1 1 0 0,0-1-1 0 0,0 1 0 0 0,-1-1 0 0 0,1 1 0 0 0,0 0 0 0 0,0-1 0 0 0,0 1 0 0 0,-1 0 0 0 0,1 0 0 0 0,0-1 0 0 0,0 1 0 0 0,0 0 0 0 0,0 0 1 0 0,0 0-1 0 0,0 0 136 0 0,35-8-4371 0 0,-2 1-1165 0 0,-18 3 941 0 0</inkml:trace>
  <inkml:trace contextRef="#ctx0" brushRef="#br0" timeOffset="2644.941">1934 389 12715 0 0,'-2'-55'7528'0'0,"-8"-5"-5556"0"0,9 53-1921 0 0,-1 0 0 0 0,0 0 0 0 0,0 0 0 0 0,-1 0 0 0 0,0 0 0 0 0,0 1 0 0 0,-1-1 1 0 0,0 1-1 0 0,0 0 0 0 0,0 0 0 0 0,0 1 0 0 0,-1-1 0 0 0,0 1 0 0 0,-5-4-51 0 0,9 8 24 0 0,0 0 0 0 0,0 1-1 0 0,0-1 1 0 0,0 1 0 0 0,0-1-1 0 0,0 1 1 0 0,0-1 0 0 0,0 1-1 0 0,0-1 1 0 0,-1 1 0 0 0,1 0-1 0 0,0 0 1 0 0,0 0 0 0 0,0 0-1 0 0,0 0 1 0 0,-1 0 0 0 0,1 0-1 0 0,0 0 1 0 0,0 0 0 0 0,0 0-1 0 0,0 1 1 0 0,-1-1-1 0 0,1 0 1 0 0,0 1 0 0 0,0-1-1 0 0,0 1-23 0 0,-2 1 27 0 0,0 0-1 0 0,0 0 0 0 0,1 0 1 0 0,-1 0-1 0 0,1 1 0 0 0,0-1 1 0 0,0 1-1 0 0,0-1 1 0 0,0 1-1 0 0,0 0-26 0 0,-5 10 24 0 0,0 0 1 0 0,1 0-1 0 0,0 0 0 0 0,0 3-24 0 0,-2 8-17 0 0,0 1-1 0 0,1 0 1 0 0,2 1-1 0 0,0 4 18 0 0,4-24-3 0 0,0 0 0 0 0,0 0 0 0 0,1 0-1 0 0,0 1 1 0 0,0-1 0 0 0,1 0-1 0 0,-1 0 1 0 0,1 0 0 0 0,0 0-1 0 0,1 0 1 0 0,0-1 0 0 0,0 1 0 0 0,0 0-1 0 0,0-1 1 0 0,1 1 0 0 0,0-1-1 0 0,0 0 1 0 0,1 0 0 0 0,-1 0-1 0 0,4 3 4 0 0,-6-7-13 0 0,0 0 0 0 0,0 0 0 0 0,0 0 0 0 0,0 0 0 0 0,1-1 0 0 0,-1 1 0 0 0,0 0 0 0 0,0-1 0 0 0,1 1 0 0 0,-1 0 0 0 0,0-1 0 0 0,1 0 0 0 0,-1 1-1 0 0,0-1 1 0 0,1 0 0 0 0,-1 0 0 0 0,1 0 0 0 0,-1 0 0 0 0,0 0 0 0 0,1 0 0 0 0,-1 0 0 0 0,1 0 0 0 0,-1 0 0 0 0,1-1 13 0 0,1 0-66 0 0,0-1 0 0 0,-1 1 0 0 0,1 0 1 0 0,-1-1-1 0 0,1 0 0 0 0,-1 0 0 0 0,0 0 0 0 0,0 0 1 0 0,0 0-1 0 0,0 0 0 0 0,2-3 66 0 0,5-8-343 0 0,-1-1 0 0 0,0 0-1 0 0,-1 0 1 0 0,3-7 343 0 0,-5 9-89 0 0,-1 3 149 0 0,1 0 0 0 0,0 0 0 0 0,0 0 0 0 0,1 1 0 0 0,0 0 0 0 0,5-6-60 0 0,-10 13 60 0 0,0 0 0 0 0,0 0 1 0 0,0 0-1 0 0,0 0 1 0 0,1 0-1 0 0,-1 1 0 0 0,0-1 1 0 0,0 0-1 0 0,1 1 1 0 0,-1-1-1 0 0,1 1 1 0 0,-1-1-1 0 0,0 1 0 0 0,1-1 1 0 0,-1 1-1 0 0,1 0 1 0 0,-1 0-1 0 0,1 0 1 0 0,-1 0-1 0 0,1 0-60 0 0,0 1 67 0 0,0-1 1 0 0,0 1 0 0 0,-1 0-1 0 0,1 0 1 0 0,0 0-1 0 0,0 0 1 0 0,-1 0-1 0 0,1 1 1 0 0,-1-1-1 0 0,1 0 1 0 0,-1 1 0 0 0,0-1-1 0 0,1 1 1 0 0,-1 0-1 0 0,0-1 1 0 0,0 1-1 0 0,0 0 1 0 0,0 0-1 0 0,0 0-67 0 0,5 8 98 0 0,1 0-1 0 0,0 0 1 0 0,0-1-1 0 0,1-1 0 0 0,0 1-97 0 0,21 16-2108 0 0,1-13-6159 0 0,-23-12 2287 0 0,-5-2 367 0 0</inkml:trace>
  <inkml:trace contextRef="#ctx0" brushRef="#br0" timeOffset="2989.895">2222 14 13819 0 0,'-1'0'181'0'0,"1"0"1"0"0,0 0-1 0 0,-1 0 1 0 0,1 0-1 0 0,0 0 0 0 0,-1 0 1 0 0,1 0-1 0 0,0 0 1 0 0,-1 0-1 0 0,1 0 1 0 0,0 0-1 0 0,-1 0 0 0 0,1 0 1 0 0,0 0-1 0 0,-1 0 1 0 0,1 0-1 0 0,0 0 0 0 0,-1 0 1 0 0,1 1-1 0 0,0-1 1 0 0,-1 0-1 0 0,1 0 1 0 0,0 0-1 0 0,-1 1 0 0 0,1-1 1 0 0,0 0-1 0 0,0 0 1 0 0,0 1-1 0 0,-1-1 0 0 0,1 0 1 0 0,0 0-1 0 0,0 1 1 0 0,0-1-1 0 0,-1 0 1 0 0,1 1-182 0 0,-3 16 2597 0 0,5 25-1831 0 0,-1-35-77 0 0,2 46-407 0 0,2-1 1 0 0,3 0-1 0 0,2 0 0 0 0,2-1 0 0 0,10 22-282 0 0,-18-62-15 0 0,15 36 33 0 0,-18-45-51 0 0,0 1 1 0 0,1-1 0 0 0,-1 1-1 0 0,1-1 1 0 0,-1 0-1 0 0,1 0 1 0 0,-1 0 0 0 0,1 0-1 0 0,0 0 1 0 0,0 0 0 0 0,0 0-1 0 0,0 0 1 0 0,1-1-1 0 0,1 2 33 0 0,-4-3-16 0 0,1 0-1 0 0,-1 0 0 0 0,0 0 0 0 0,0 0 0 0 0,0 0 0 0 0,0 0 1 0 0,0 0-1 0 0,1 0 0 0 0,-1 0 0 0 0,0 0 0 0 0,0 0 0 0 0,0 0 0 0 0,0 0 1 0 0,1 0-1 0 0,-1 0 0 0 0,0 0 0 0 0,0 0 0 0 0,0 0 0 0 0,0 0 1 0 0,0 0-1 0 0,1 0 0 0 0,-1 0 0 0 0,0 0 0 0 0,0-1 0 0 0,0 1 1 0 0,0 0-1 0 0,0 0 0 0 0,0 0 0 0 0,1 0 0 0 0,-1 0 0 0 0,0 0 1 0 0,0-1-1 0 0,0 1 0 0 0,0 0 0 0 0,0 0 0 0 0,0 0 0 0 0,0 0 1 0 0,0 0-1 0 0,0-1 0 0 0,0 1 0 0 0,0 0 0 0 0,0 0 0 0 0,0 0 1 0 0,0 0-1 0 0,0 0 0 0 0,0-1 0 0 0,0 1 0 0 0,0 0 0 0 0,0 0 1 0 0,0 0-1 0 0,0 0 0 0 0,0-1 0 0 0,0 1 0 0 0,0 0 0 0 0,0 0 0 0 0,0 0 17 0 0,-5-17-544 0 0,-9-13-153 0 0,-20-19 489 0 0,-2 2 0 0 0,-12-9 208 0 0,47 54 64 0 0,0 0 0 0 0,-1 1 0 0 0,1-1 0 0 0,-1 1 0 0 0,1-1 0 0 0,-1 1 0 0 0,1 0 0 0 0,-1-1 0 0 0,0 1 0 0 0,0 0 0 0 0,0 0 0 0 0,0 0 0 0 0,0 0 1 0 0,0 1-1 0 0,0-1 0 0 0,0 1 0 0 0,0-1 0 0 0,0 1 0 0 0,0 0 0 0 0,0-1 0 0 0,0 1 0 0 0,-1 0 0 0 0,1 0 0 0 0,-2 1-64 0 0,1 0 78 0 0,0 0-1 0 0,0 0 1 0 0,1 1-1 0 0,-1-1 1 0 0,0 1 0 0 0,0 0-1 0 0,1 0 1 0 0,-1 0-1 0 0,1 0 1 0 0,0 0 0 0 0,-1 0-1 0 0,1 0 1 0 0,0 1-1 0 0,1 0 1 0 0,-2 0-78 0 0,-1 3 66 0 0,0 0 1 0 0,1 0-1 0 0,0 0 0 0 0,0 1 0 0 0,0-1 1 0 0,1 1-1 0 0,0-1 0 0 0,0 1 1 0 0,1 0-1 0 0,-1 0 0 0 0,2 0 0 0 0,-1 0 1 0 0,1 0-1 0 0,0 0 0 0 0,0 2-66 0 0,2-4 5 0 0,0 0-1 0 0,1 0 0 0 0,-1-1 1 0 0,1 1-1 0 0,-1-1 1 0 0,2 1-1 0 0,-1-1 0 0 0,0 0 1 0 0,1 0-1 0 0,-1-1 1 0 0,1 1-1 0 0,0-1 0 0 0,0 0 1 0 0,1 0-1 0 0,-1 0 1 0 0,1 0-1 0 0,-1-1 0 0 0,1 0 1 0 0,0 0-1 0 0,0 0 1 0 0,2 0-5 0 0,54 14-1281 0 0,-5-11-3400 0 0,-53-5 3771 0 0,0 0 0 0 0,0-1 0 0 0,0 1 0 0 0,0-1 1 0 0,0 0-1 0 0,0 0 0 0 0,0 0 0 0 0,0 0 0 0 0,0 0 0 0 0,0 0 0 0 0,2-2 910 0 0,4-5-6709 0 0</inkml:trace>
  <inkml:trace contextRef="#ctx0" brushRef="#br0" timeOffset="3468.6">2459 122 12715 0 0,'-6'-15'3644'0'0,"-11"-20"1422"0"0,20 41-4807 0 0,0 1 1 0 0,-1 0-1 0 0,0-1 1 0 0,0 1-1 0 0,-1 0 1 0 0,0 0-1 0 0,0 0 0 0 0,0 0 1 0 0,-1 1-260 0 0,3 15 269 0 0,8 58 427 0 0,-9-59-766 0 0,0 1 1 0 0,2-1-1 0 0,0 1 0 0 0,2-1 1 0 0,0-1-1 0 0,1 1 1 0 0,2-1-1 0 0,0 0 1 0 0,1-1-1 0 0,1 0 70 0 0,-15-25-294 0 0,-58-79-631 0 0,56 76 979 0 0,-1 0 1 0 0,0 1-1 0 0,-1 0 1 0 0,0 0 0 0 0,0 1-1 0 0,0 0 1 0 0,0 0-1 0 0,-1 1 1 0 0,0 0 0 0 0,-8-3-55 0 0,15 7 46 0 0,1 1 0 0 0,-1-1 0 0 0,0 1 1 0 0,1-1-1 0 0,-1 1 0 0 0,0 0 0 0 0,1 0 1 0 0,-1 0-1 0 0,0 0 0 0 0,1 0 0 0 0,-1 0 1 0 0,0 0-1 0 0,0 0 0 0 0,1 1 1 0 0,-1-1-1 0 0,1 1 0 0 0,-1-1 0 0 0,0 1 1 0 0,1 0-1 0 0,-1-1 0 0 0,1 1 0 0 0,-1 0 1 0 0,1 0-1 0 0,0 0 0 0 0,-1 0 0 0 0,0 1-46 0 0,0 1 77 0 0,0 0-1 0 0,1 0 0 0 0,-1 0 0 0 0,0 0 1 0 0,1 0-1 0 0,0 0 0 0 0,0 0 0 0 0,0 0 1 0 0,0 1-1 0 0,0-1 0 0 0,0 0 0 0 0,1 1 1 0 0,0 0-77 0 0,-1 4 89 0 0,1-1 1 0 0,0 1 0 0 0,0-1-1 0 0,0 1 1 0 0,1-1 0 0 0,1 1-1 0 0,-1-1 1 0 0,1 0 0 0 0,0 0-1 0 0,1 0 1 0 0,0 0 0 0 0,2 5-90 0 0,0-6-62 0 0,1 1 1 0 0,-1-1 0 0 0,1 0-1 0 0,0-1 1 0 0,1 1 0 0 0,0-1-1 0 0,-1-1 1 0 0,1 1-1 0 0,1-1 1 0 0,-1 0 0 0 0,1-1-1 0 0,-1 0 1 0 0,1 0 0 0 0,0-1-1 0 0,0 1 1 0 0,0-2 0 0 0,9 2 61 0 0,-11-3-314 0 0,0 1 0 0 0,0-1 1 0 0,0-1-1 0 0,0 1 0 0 0,0-1 0 0 0,0 0 1 0 0,0 0-1 0 0,0-1 0 0 0,0 0 1 0 0,-1 0-1 0 0,3-1 314 0 0,-3 1-520 0 0,-1-1-1 0 0,1 0 1 0 0,-1 0 0 0 0,1 0-1 0 0,-1-1 1 0 0,0 1-1 0 0,-1-1 1 0 0,1 0 0 0 0,0 0-1 0 0,-1 0 1 0 0,0 0 0 0 0,0-1-1 0 0,2-4 521 0 0,3-7-1318 0 0,-1 0-1 0 0,-1-1 1 0 0,0 0-1 0 0,-1-2 1319 0 0,14-69 2289 0 0,-2 10 6243 0 0,-17 79-8456 0 0,0-1 1 0 0,0 0-1 0 0,0 0 0 0 0,0 0 1 0 0,0 0-1 0 0,0 0 0 0 0,0 0 1 0 0,0 0-1 0 0,0 1 1 0 0,0-1-1 0 0,0 0 0 0 0,0 0 1 0 0,1 0-1 0 0,-1 0 0 0 0,0 0 1 0 0,0 0-1 0 0,0 0 1 0 0,0 0-1 0 0,0 0 0 0 0,0 0 1 0 0,0 1-1 0 0,0-1 0 0 0,1 0 1 0 0,-1 0-1 0 0,0 0 0 0 0,0 0 1 0 0,0 0-1 0 0,0 0 1 0 0,0 0-1 0 0,0 0 0 0 0,1 0 1 0 0,-1 0-1 0 0,0 0 0 0 0,0 0 1 0 0,0 0-1 0 0,0 0 1 0 0,0 0-1 0 0,0 0 0 0 0,0 0 1 0 0,1 0-1 0 0,-1 0 0 0 0,0-1 1 0 0,0 1-1 0 0,0 0 1 0 0,0 0-1 0 0,0 0 0 0 0,0 0 1 0 0,0 0-1 0 0,1 0 0 0 0,-1 0 1 0 0,0 0-1 0 0,0 0 1 0 0,0 0-1 0 0,0-1 0 0 0,0 1 1 0 0,0 0-1 0 0,0 0-76 0 0,8 23 1312 0 0,6 42-1767 0 0,-11-54 803 0 0,10 65-155 0 0,-4-20-1508 0 0,-1-19-2837 0 0,-8-37 3996 0 0,0 0-1 0 0,0 0 1 0 0,0 0-1 0 0,0 0 1 0 0,0 0 0 0 0,0 0-1 0 0,0 0 1 0 0,0 0 0 0 0,0-1-1 0 0,1 1 1 0 0,-1 0 0 0 0,0 0-1 0 0,0 0 1 0 0,0 0 0 0 0,0 0-1 0 0,0 0 1 0 0,0 0 0 0 0,0 0-1 0 0,0 0 1 0 0,0 0 0 0 0,0 0-1 0 0,1 0 1 0 0,-1 0 0 0 0,0 0-1 0 0,0 1 1 0 0,0-1 0 0 0,0 0-1 0 0,0 0 1 0 0,0 0 0 0 0,0 0-1 0 0,0 0 1 0 0,0 0 0 0 0,0 0-1 0 0,1 0 1 0 0,-1 0 0 0 0,0 0-1 0 0,0 0 1 0 0,0 0 0 0 0,0 0-1 0 0,0 0 1 0 0,0 0 0 0 0,0 1-1 0 0,0-1 1 0 0,0 0 0 0 0,0 0-1 0 0,0 0 1 0 0,0 0-1 0 0,0 0 1 0 0,0 0 0 0 0,0 0-1 0 0,0 0 1 0 0,0 0 156 0 0,2-8-7009 0 0,-2 1 2238 0 0</inkml:trace>
  <inkml:trace contextRef="#ctx0" brushRef="#br0" timeOffset="3812.91">2672 36 11442 0 0,'-7'-15'2448'0'0,"-4"-5"3745"0"0,15 43-3286 0 0,-2-17-3576 0 0,11 36 2268 0 0,-4-22-4787 0 0,3-10-8007 0 0,-10-9 4835 0 0</inkml:trace>
  <inkml:trace contextRef="#ctx0" brushRef="#br0" timeOffset="4284.895">2889 272 11146 0 0,'0'0'234'0'0,"-1"0"-1"0"0,1 0 1 0 0,-1 0-1 0 0,1-1 1 0 0,0 1-1 0 0,-1 0 1 0 0,1 0-1 0 0,-1 0 1 0 0,1 0-1 0 0,0 0 1 0 0,-1 0-1 0 0,1 0 1 0 0,0 0-1 0 0,-1 0 1 0 0,1 1 0 0 0,-1-1-1 0 0,1 0 1 0 0,0 0-1 0 0,-1 0 1 0 0,1 0-1 0 0,0 0 1 0 0,-1 1-1 0 0,1-1 1 0 0,0 0-1 0 0,-1 0 1 0 0,1 1-1 0 0,0-1 1 0 0,-1 0-1 0 0,1 0 1 0 0,0 1-1 0 0,0-1 1 0 0,0 0-1 0 0,-1 1 1 0 0,1-1-1 0 0,0 0 1 0 0,0 1-1 0 0,0-1-233 0 0,-3 23 3071 0 0,12 38-3879 0 0,-6-40 1704 0 0,1 11-774 0 0,7 51 123 0 0,-10-76-318 0 0,0 0 0 0 0,1 0 0 0 0,1 0 0 0 0,-1 0 0 0 0,1 0 0 0 0,0-1-1 0 0,0 1 1 0 0,1-1 0 0 0,1 2 73 0 0,-5-8-9 0 0,0 0 0 0 0,0 1 0 0 0,1-1 0 0 0,-1 0 0 0 0,0 0-1 0 0,0 0 1 0 0,0 0 0 0 0,0 0 0 0 0,0 0 0 0 0,0 1 0 0 0,0-1 0 0 0,1 0 0 0 0,-1 0 0 0 0,0 0-1 0 0,0 0 1 0 0,0 0 0 0 0,0 0 0 0 0,1 0 0 0 0,-1 0 0 0 0,0 0 0 0 0,0 0 0 0 0,0 0-1 0 0,0 0 1 0 0,1 0 0 0 0,-1 0 0 0 0,0 0 0 0 0,0 0 0 0 0,0 0 0 0 0,0 0 0 0 0,1 0-1 0 0,-1 0 1 0 0,0 0 0 0 0,0 0 0 0 0,0 0 0 0 0,0 0 0 0 0,0 0 0 0 0,1 0 0 0 0,-1 0 0 0 0,0 0-1 0 0,0-1 1 0 0,0 1 0 0 0,0 0 0 0 0,0 0 0 0 0,0 0 0 0 0,1 0 0 0 0,-1 0 0 0 0,0 0-1 0 0,0-1 1 0 0,0 1 0 0 0,0 0 0 0 0,0 0 0 0 0,0 0 0 0 0,0 0 9 0 0,6-16-283 0 0,1-28-3 0 0,-5 34 166 0 0,6-68-158 0 0,-8 63 372 0 0,1 0 0 0 0,1-1 1 0 0,0 1-1 0 0,0 0 0 0 0,2 0 0 0 0,0 1 0 0 0,1-1 1 0 0,0 1-1 0 0,1 0 0 0 0,1-1-94 0 0,-7 14 29 0 0,1 0-1 0 0,-1 0 0 0 0,0 1 1 0 0,1-1-1 0 0,-1 0 1 0 0,1 1-1 0 0,-1-1 1 0 0,1 0-1 0 0,-1 1 0 0 0,1-1 1 0 0,-1 0-1 0 0,1 1 1 0 0,0-1-1 0 0,-1 1 1 0 0,1-1-1 0 0,0 1 1 0 0,-1 0-1 0 0,1-1 0 0 0,0 1 1 0 0,0 0-1 0 0,-1-1 1 0 0,1 1-1 0 0,0 0 1 0 0,0 0-1 0 0,0 0 0 0 0,-1-1 1 0 0,1 1-1 0 0,0 0 1 0 0,0 0-1 0 0,0 0 1 0 0,0 1-1 0 0,0-1-28 0 0,1 1 28 0 0,-1 0 1 0 0,1 0-1 0 0,-1 0 1 0 0,0 1-1 0 0,1-1 0 0 0,-1 0 1 0 0,0 1-1 0 0,0-1 0 0 0,0 1 1 0 0,0-1-1 0 0,0 1 1 0 0,0 0-1 0 0,0-1 0 0 0,0 2-28 0 0,20 67 154 0 0,-20-64-117 0 0,9 42 258 0 0,-3-1 1 0 0,-2 13-296 0 0,1-8 156 0 0,-2-36-412 0 0,2-15-4299 0 0,7-25-8490 0 0,-9 12 7910 0 0</inkml:trace>
  <inkml:trace contextRef="#ctx0" brushRef="#br0" timeOffset="4835.752">3340 412 9546 0 0,'3'-37'6790'0'0,"-2"25"-5881"0"0,0 1 0 0 0,0-1 0 0 0,-1 1 0 0 0,-2-11-909 0 0,2 19 82 0 0,-1-1 0 0 0,0 1-1 0 0,0 0 1 0 0,0 0 0 0 0,0 0-1 0 0,0 0 1 0 0,-1 0 0 0 0,1 0 0 0 0,-1 0-1 0 0,0 0 1 0 0,0 0 0 0 0,0 1-1 0 0,0-1 1 0 0,0 1 0 0 0,-1 0-1 0 0,1-1 1 0 0,-1 1 0 0 0,0 0 0 0 0,0 0-82 0 0,0 1 68 0 0,0-1 0 0 0,-1 1 0 0 0,1 0 0 0 0,-1 0 0 0 0,1 1 0 0 0,-1-1 1 0 0,1 1-1 0 0,-1 0 0 0 0,1-1 0 0 0,-1 2 0 0 0,1-1 0 0 0,-1 0 1 0 0,1 1-1 0 0,0-1 0 0 0,-1 1 0 0 0,1 0 0 0 0,-1 0 0 0 0,1 1 0 0 0,0-1 1 0 0,0 1-1 0 0,0-1 0 0 0,0 1 0 0 0,0 0 0 0 0,0 0 0 0 0,-1 1-68 0 0,-2 1 60 0 0,0 1 0 0 0,0 0 0 0 0,0 0 0 0 0,1 0-1 0 0,-1 1 1 0 0,1 0 0 0 0,0 0 0 0 0,1 0 0 0 0,0 0 0 0 0,0 1-1 0 0,-1 1-59 0 0,3 0 10 0 0,-1-1-1 0 0,1 1 1 0 0,0 0-1 0 0,1-1 0 0 0,0 1 1 0 0,0 0-1 0 0,0 0 1 0 0,1 0-1 0 0,1 7-9 0 0,-1-12-2 0 0,1 0 1 0 0,-1 0-1 0 0,0 0 1 0 0,1 0-1 0 0,0 0 0 0 0,0-1 1 0 0,0 1-1 0 0,0 0 1 0 0,0 0-1 0 0,1 0 0 0 0,-1-1 1 0 0,1 1-1 0 0,0-1 1 0 0,-1 1-1 0 0,1-1 0 0 0,0 0 1 0 0,0 0-1 0 0,1 0 1 0 0,-1 0-1 0 0,0 0 0 0 0,1 0 1 0 0,-1 0-1 0 0,1-1 1 0 0,0 1-1 0 0,0-1 0 0 0,-1 0 1 0 0,1 0 1 0 0,1-1-51 0 0,-1 0 1 0 0,0 0-1 0 0,1 0 1 0 0,-1 0-1 0 0,0-1 1 0 0,1 1-1 0 0,-1-1 0 0 0,0 0 1 0 0,0 0-1 0 0,0 0 1 0 0,0 0-1 0 0,1-1 1 0 0,-2 1-1 0 0,1-1 1 0 0,0 0-1 0 0,0 0 1 0 0,-1 0-1 0 0,1 0 1 0 0,-1 0-1 0 0,3-3 51 0 0,5-5-394 0 0,0 0 0 0 0,0-1 0 0 0,-1 0 0 0 0,1-3 394 0 0,37-64-971 0 0,-34 146 3291 0 0,-6-32-2362 0 0,-1 1 0 0 0,-2-1 0 0 0,-1 1 0 0 0,-3 2 42 0 0,0-20 113 0 0,0 0 0 0 0,-2 0 1 0 0,-1 0-1 0 0,0 0 1 0 0,-1-1-1 0 0,-1 1 1 0 0,-1-1-1 0 0,-6 13-113 0 0,9-24 190 0 0,-1 0 0 0 0,0 0 0 0 0,0 0 0 0 0,-1 0 0 0 0,0-1 0 0 0,0 0 0 0 0,-1 0-1 0 0,0 0 1 0 0,0-1 0 0 0,0 0 0 0 0,0 0 0 0 0,-1 0 0 0 0,0-1 0 0 0,0 0 0 0 0,0-1 0 0 0,0 1 0 0 0,-7 1-190 0 0,6-3 25 0 0,0 0 1 0 0,1-1 0 0 0,-1 0-1 0 0,0 0 1 0 0,1 0 0 0 0,-1-1-1 0 0,0 0 1 0 0,0-1 0 0 0,1 0-1 0 0,-1 0 1 0 0,0-1-1 0 0,1 0 1 0 0,-1 0 0 0 0,1-1-1 0 0,0 0 1 0 0,0 0 0 0 0,0 0-1 0 0,0-1 1 0 0,0 0-1 0 0,1-1 1 0 0,0 1 0 0 0,0-1-1 0 0,0 0 1 0 0,0-1 0 0 0,1 1-1 0 0,0-1 1 0 0,-3-5-26 0 0,-28-44-32 0 0,34 52-178 0 0,0-1-1 0 0,0 0 1 0 0,1 0 0 0 0,-1 0 0 0 0,1 0 0 0 0,0 0-1 0 0,0 0 1 0 0,0 0 0 0 0,0 0 0 0 0,1 0-1 0 0,-1 0 1 0 0,1-1 0 0 0,0 1 0 0 0,1-1 210 0 0,-1 5-329 0 0,0-1 1 0 0,0 1 0 0 0,1 0 0 0 0,-1-1-1 0 0,0 1 1 0 0,1-1 0 0 0,-1 1 0 0 0,0 0 0 0 0,1-1-1 0 0,-1 1 1 0 0,0 0 0 0 0,1-1 0 0 0,-1 1 0 0 0,1 0-1 0 0,-1 0 1 0 0,1-1 0 0 0,-1 1 0 0 0,0 0 0 0 0,1 0-1 0 0,-1 0 1 0 0,1 0 0 0 0,-1 0 0 0 0,1-1-1 0 0,-1 1 1 0 0,1 0 0 0 0,-1 0 0 0 0,1 0 0 0 0,0 0 328 0 0,4 1-9344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9">3647 47,'0'0</inkml:trace>
  <inkml:trace contextRef="#ctx0" brushRef="#br0" timeOffset="1205.312">3647 47,'0'0</inkml:trace>
  <inkml:trace contextRef="#ctx0" brushRef="#br0" timeOffset="1551.482">3647 47,'0'0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7:34.1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24 356 6529 0 0,'19'-3'9925'0'0,"-16"18"-8140"0"0,-3-13-1631 0 0,1-1 1 0 0,-1 0 0 0 0,1 0 0 0 0,-1 1 0 0 0,0-1 0 0 0,0 0 0 0 0,1 1 0 0 0,-1-1 0 0 0,0 0 0 0 0,0 1 0 0 0,-1-1-1 0 0,1 0 1 0 0,0 1 0 0 0,0-1 0 0 0,0 0 0 0 0,-1 1 0 0 0,1-1 0 0 0,-1 0 0 0 0,1 1 0 0 0,-1-1 0 0 0,0 0-1 0 0,1 0 1 0 0,-1 0 0 0 0,0 0 0 0 0,0 0 0 0 0,0 1-155 0 0,9 74 1560 0 0,-3 65-922 0 0,14 79-638 0 0,-15-191 7 0 0,3 42 87 0 0,4 0 1 0 0,6 13-95 0 0,-15-74 69 0 0,-1 0 0 0 0,-1 1 1 0 0,0-1-1 0 0,0 0 0 0 0,-1 0 1 0 0,0 1-1 0 0,-1-1 0 0 0,0 0 0 0 0,-3 8-69 0 0,2-5 47 0 0,0-1 0 0 0,1 0-1 0 0,1 1 1 0 0,0-1-1 0 0,0 1 1 0 0,1 2-47 0 0,7 99 100 0 0,-6 3-100 0 0,-3-21 25 0 0,-1-49-45 0 0,3-1 1 0 0,1 0-1 0 0,6 23 20 0 0,-3-30 41 0 0,-2 0-1 0 0,-1 17-40 0 0,4 65 48 0 0,-1-61 24 0 0,-2 0 0 0 0,-3 0 0 0 0,-4 11-72 0 0,0 70 88 0 0,3-59-54 0 0,-11 77-34 0 0,13-155 1 0 0,-24 214-116 0 0,22-174 47 0 0,1 0 0 0 0,3 0 0 0 0,7 43 68 0 0,4-24-346 0 0,5 32-26 0 0,-18-87-164 0 0,1 0-1 0 0,-1 0 0 0 0,-1 0 0 0 0,1 0 0 0 0,-1 0 0 0 0,-1 0 1 0 0,0 0-1 0 0,0 0 0 0 0,0 0 0 0 0,-2 4 537 0 0,-4-2-4111 0 0,1-7-4279 0 0,1-4 2735 0 0</inkml:trace>
  <inkml:trace contextRef="#ctx0" brushRef="#br0" timeOffset="3028.499">2 352 8 0 0,'-1'-1'193'0'0,"1"1"0"0"0,0 0 0 0 0,0 0 0 0 0,0 0 0 0 0,0-1 1 0 0,0 1-1 0 0,0 0 0 0 0,0 0 0 0 0,-1 0 0 0 0,1-1 0 0 0,0 1 0 0 0,0 0 0 0 0,0 0 0 0 0,0-1 0 0 0,0 1 1 0 0,0 0-1 0 0,0 0 0 0 0,0-1 0 0 0,0 1 0 0 0,0 0 0 0 0,0 0 0 0 0,1-1 0 0 0,-1 1 0 0 0,0 0 0 0 0,0 0 1 0 0,0-1-1 0 0,0 1 0 0 0,0 0 0 0 0,0 0 0 0 0,0 0 0 0 0,1-1 0 0 0,-1 1 0 0 0,0 0 0 0 0,0 0 0 0 0,0 0 0 0 0,0 0 1 0 0,1-1-1 0 0,-1 1 0 0 0,0 0 0 0 0,0 0 0 0 0,0 0 0 0 0,1 0 0 0 0,-1 0 0 0 0,0 0 0 0 0,0 0 0 0 0,1 0 1 0 0,-1 0-1 0 0,0-1 0 0 0,0 1 0 0 0,1 0 0 0 0,-1 0 0 0 0,0 0 0 0 0,0 0 0 0 0,0 0 0 0 0,1 0 0 0 0,-1 1 0 0 0,0-1 1 0 0,0 0-1 0 0,1 0 0 0 0,-1 0 0 0 0,0 0 0 0 0,0 0 0 0 0,1 0 0 0 0,-1 0 0 0 0,0 0 0 0 0,0 1 0 0 0,0-1 1 0 0,1 0-194 0 0,0-17 6607 0 0,-1 16-6501 0 0,1 1 1 0 0,-1-1 0 0 0,1 0-1 0 0,-1 1 1 0 0,1-1 0 0 0,0 1-1 0 0,-1-1 1 0 0,1 1 0 0 0,0-1-1 0 0,0 1 1 0 0,-1-1 0 0 0,1 1-1 0 0,0-1 1 0 0,0 1 0 0 0,0 0 0 0 0,-1 0-1 0 0,1-1 1 0 0,0 1 0 0 0,0 0-1 0 0,0 0 1 0 0,0 0 0 0 0,-1 0-1 0 0,1 0 1 0 0,0 0 0 0 0,0 0-1 0 0,0 0-106 0 0,4 1 232 0 0,1 0-1 0 0,-1 0 0 0 0,0 0 1 0 0,1 1-1 0 0,-1 0 0 0 0,0 0 0 0 0,0 0 1 0 0,1 1-232 0 0,41 13 466 0 0,-11-11-247 0 0,-26-3-88 0 0,1 0 0 0 0,0-1 0 0 0,0 0 0 0 0,0-1 1 0 0,0 0-1 0 0,-1-1 0 0 0,1 0 0 0 0,0-1 0 0 0,9-2-131 0 0,6-2 75 0 0,1 2-1 0 0,1 1 1 0 0,-1 2-1 0 0,0 0 1 0 0,6 2-75 0 0,-7-1 87 0 0,26 6 119 0 0,-43-4-161 0 0,-1-1 0 0 0,1 0 1 0 0,-1 0-1 0 0,1-1 0 0 0,0 0 1 0 0,-1-1-1 0 0,1 1 0 0 0,2-2-45 0 0,7-2 73 0 0,-10 1-6 0 0,1 1 0 0 0,-1 0-1 0 0,1 0 1 0 0,0 1 0 0 0,-1 0 0 0 0,1 0-1 0 0,0 1 1 0 0,0 0 0 0 0,-1 1-1 0 0,1 0 1 0 0,0 0 0 0 0,-1 1-1 0 0,1 0 1 0 0,-1 0 0 0 0,1 1-1 0 0,0 1-66 0 0,-1-1 5 0 0,-1-1 0 0 0,0 0 0 0 0,1-1 0 0 0,0 0 0 0 0,-1 0 0 0 0,1 0-1 0 0,0-1 1 0 0,-1 0 0 0 0,1 0 0 0 0,0-1 0 0 0,-1 0 0 0 0,1-1 0 0 0,0 0-1 0 0,-1 0 1 0 0,5-2-5 0 0,-2 1 46 0 0,-1 1 0 0 0,1 0 0 0 0,0 0 0 0 0,0 1-1 0 0,1 0 1 0 0,-1 0 0 0 0,0 1 0 0 0,0 1 0 0 0,6 1-46 0 0,-5 0 25 0 0,0 0 1 0 0,0 0-1 0 0,0-1 1 0 0,0 0-1 0 0,0-1 1 0 0,0 0-1 0 0,1-1 0 0 0,-1 0 1 0 0,0-1-1 0 0,0 0 1 0 0,0 0-1 0 0,2-2-25 0 0,24-6 108 0 0,-1 2-1 0 0,22 0-107 0 0,-21 2 67 0 0,0-1-1 0 0,20-7-66 0 0,-39 10 17 0 0,1 1-1 0 0,-1 1 1 0 0,0 0-1 0 0,1 1 0 0 0,17 2-16 0 0,49-4-38 0 0,-69 2 37 0 0,0 1-1 0 0,-1 0 1 0 0,1 1-1 0 0,0 1 0 0 0,-1 1 1 0 0,10 2 1 0 0,-10-1 2 0 0,-1-1 0 0 0,1-1 0 0 0,-1 0 0 0 0,1-1-1 0 0,0-1 1 0 0,0 0 0 0 0,12-2-2 0 0,-5-2 3 0 0,7-3 19 0 0,0 2-1 0 0,0 2 1 0 0,0 0 0 0 0,0 2 0 0 0,1 1-1 0 0,-1 1 1 0 0,10 3-22 0 0,7 1 14 0 0,0-3 0 0 0,0-1 0 0 0,0-3 0 0 0,-1-1 0 0 0,7-4-14 0 0,22 0 6 0 0,26 2-6 0 0,46-2-45 0 0,-82 2 45 0 0,62 4 0 0 0,30 5 65 0 0,6-6-65 0 0,138 7-54 0 0,-78 1 76 0 0,-77-9 18 0 0,81-15-40 0 0,-157 14-26 0 0,0 2 0 0 0,41 6 26 0 0,23 0-15 0 0,-47-7 30 0 0,-57 0 0 0 0,0 2 1 0 0,0 0 0 0 0,0 3 0 0 0,0 0 0 0 0,22 5-16 0 0,-5 6 0 0 0,-31-8 0 0 0,0 0-1 0 0,0-1 0 0 0,1-1 1 0 0,-1 0-1 0 0,1-1 0 0 0,0-1 1 0 0,0 0-1 0 0,0-1 0 0 0,13-2 1 0 0,-29 2 4 0 0,1 0 0 0 0,-1 0 0 0 0,1 0 0 0 0,-1 0 0 0 0,1 0 1 0 0,-1 0-1 0 0,0 0 0 0 0,1 0 0 0 0,-1 0 0 0 0,1-1 0 0 0,-1 1 0 0 0,1 0 0 0 0,-1 0 0 0 0,0 0 0 0 0,1-1 0 0 0,-1 1 0 0 0,1 0 0 0 0,-1 0 0 0 0,0-1 0 0 0,1 1 0 0 0,-1 0 0 0 0,0-1 0 0 0,0 1 0 0 0,1 0 0 0 0,-1-1 0 0 0,0 1 0 0 0,0 0 0 0 0,1-1 0 0 0,-1 1 0 0 0,0-1 0 0 0,0 1 0 0 0,0 0 0 0 0,0-1 0 0 0,0 1 0 0 0,0-1 0 0 0,1 1 0 0 0,-1-1 0 0 0,0 1 0 0 0,0-1-4 0 0,-1 1 9 0 0,1-1-1 0 0,-1 0 1 0 0,1 1-1 0 0,-1-1 1 0 0,1 1 0 0 0,-1-1-1 0 0,1 1 1 0 0,-1-1-1 0 0,1 1 1 0 0,-1 0-1 0 0,0-1 1 0 0,1 1-1 0 0,-1 0 1 0 0,0-1 0 0 0,1 1-1 0 0,-1 0 1 0 0,0 0-1 0 0,1 0 1 0 0,-1-1-1 0 0,0 1 1 0 0,0 0-1 0 0,1 0 1 0 0,-1 0 0 0 0,0 0-1 0 0,0 0-8 0 0,1 0 5 0 0,-12 50 54 0 0,-11 57-23 0 0,15-78-19 0 0,2 1-1 0 0,1 0 0 0 0,1 0 0 0 0,0 21-16 0 0,2-16 13 0 0,-1 0-1 0 0,-2 0 0 0 0,-9 28-12 0 0,6-28 14 0 0,2 0-1 0 0,1 0 1 0 0,0 31-14 0 0,6 21 108 0 0,1-13-54 0 0,-4-1 0 0 0,-8 50-54 0 0,3-51 7 0 0,3 0 0 0 0,4 14-7 0 0,-2 46-35 0 0,-8 475-43 0 0,9-596 62 0 0,-4 128-257 0 0,7 56 273 0 0,-1-76-90 0 0,-1-73 61 0 0,1 0 0 0 0,2 1-1 0 0,3 2 30 0 0,-1-7-130 0 0,-1-1 0 0 0,-2 1 0 0 0,-2-1 0 0 0,-2 1 0 0 0,-2 1 130 0 0,3-9-193 0 0,1 1 0 0 0,1-1 0 0 0,2 1-1 0 0,4 12 194 0 0,-7-44-48 0 0,0 0-1 0 0,0 0 1 0 0,-1 0-1 0 0,1 0 1 0 0,-1 0-1 0 0,1 0 1 0 0,-1 0-1 0 0,0 0 1 0 0,0 0-1 0 0,0-1 1 0 0,-1 1 48 0 0,-9 13-2138 0 0,-4-10-4072 0 0,10-11-1191 0 0,3 0-571 0 0</inkml:trace>
  <inkml:trace contextRef="#ctx0" brushRef="#br0" timeOffset="4802.812">66 3439 5673 0 0,'5'-6'8807'0'0,"-5"5"-8668"0"0,1 1 0 0 0,-1-1 0 0 0,0 0 0 0 0,0 0-1 0 0,0 1 1 0 0,1-1 0 0 0,-1 0 0 0 0,0 1 0 0 0,1-1 0 0 0,-1 1 0 0 0,1-1-1 0 0,-1 0 1 0 0,0 1 0 0 0,1-1 0 0 0,-1 1 0 0 0,1-1 0 0 0,0 1 0 0 0,-1-1-1 0 0,1 1 1 0 0,-1 0 0 0 0,1-1 0 0 0,0 1 0 0 0,-1 0 0 0 0,1-1 0 0 0,0 1-1 0 0,-1 0 1 0 0,1 0 0 0 0,0 0 0 0 0,-1-1 0 0 0,1 1 0 0 0,0 0 0 0 0,0 0-1 0 0,-1 0 1 0 0,1 0 0 0 0,0 0 0 0 0,-1 0 0 0 0,1 1 0 0 0,0-1 0 0 0,0 0-1 0 0,-1 0 1 0 0,1 0 0 0 0,0 1 0 0 0,-1-1 0 0 0,1 0 0 0 0,0 1 0 0 0,-1-1 0 0 0,1 1-1 0 0,-1-1 1 0 0,1 0 0 0 0,-1 1 0 0 0,1-1 0 0 0,-1 1 0 0 0,1 0 0 0 0,-1-1-1 0 0,1 1 1 0 0,-1-1 0 0 0,0 1 0 0 0,1 0 0 0 0,-1 0-139 0 0,2 0 71 0 0,-1 0 0 0 0,0 1 0 0 0,1-1 0 0 0,0 0 1 0 0,-1 1-1 0 0,1-1 0 0 0,0 0 0 0 0,-1 0 0 0 0,1-1 0 0 0,0 1 0 0 0,0 0 1 0 0,0 0-1 0 0,0-1 0 0 0,0 1 0 0 0,0-1 0 0 0,0 0 0 0 0,0 0 0 0 0,0 1 1 0 0,0-1-1 0 0,0-1 0 0 0,0 1 0 0 0,0 0 0 0 0,0 0 0 0 0,0-1 0 0 0,1 0-70 0 0,54-16 349 0 0,-47 13-136 0 0,14-3-83 0 0,1 1-1 0 0,-1 1 1 0 0,1 1-1 0 0,0 1 1 0 0,6 1-131 0 0,-1 0 376 0 0,0-2 0 0 0,0 0 1 0 0,7-4-377 0 0,-23 4 89 0 0,0 2 0 0 0,0 0 0 0 0,0 0 0 0 0,0 1 0 0 0,0 1 0 0 0,0 1 0 0 0,10 1-89 0 0,16 4 126 0 0,-1 2-1 0 0,1 1-125 0 0,-17-2 31 0 0,0-1-1 0 0,1-1 1 0 0,0-2-1 0 0,0 0 1 0 0,0-2-1 0 0,0 0 1 0 0,16-3-31 0 0,117-25 584 0 0,28-3 43 0 0,2 7-467 0 0,170-44-160 0 0,-268 49 45 0 0,0 3 1 0 0,1 4-1 0 0,0 4 0 0 0,0 5 1 0 0,88 7-46 0 0,-101-3-52 0 0,0-4 1 0 0,53-9 51 0 0,-60 3 7 0 0,0 4-1 0 0,0 3 1 0 0,37 5-7 0 0,28 12 0 0 0,-41-3-4 0 0,1-5 0 0 0,5-3 4 0 0,-32-6 5 0 0,57 1 38 0 0,-1 4 0 0 0,44 11-43 0 0,-35 1-28 0 0,0-6 1 0 0,1-7-1 0 0,93-9 28 0 0,-141-2 78 0 0,-39 3-73 0 0,1 2 0 0 0,44 3-5 0 0,0 3 24 0 0,-89-2-530 0 0,-9 3 1501 0 0,-5 2-4484 0 0,11-1-6436 0 0,1-5 1075 0 0</inkml:trace>
  <inkml:trace contextRef="#ctx0" brushRef="#br0" timeOffset="6126.437">4410 1762 8666 0 0,'-23'14'4025'0'0,"19"-12"-2440"0"0,9-9-192 0 0,4-5-209 0 0,7-9-4 0 0,1 1 1 0 0,0 1-1 0 0,2 1 1 0 0,12-9-1181 0 0,0 1 577 0 0,2 3 1 0 0,24-14-578 0 0,39-15-545 0 0,77-28 545 0 0,-134 63 340 0 0,104-42 683 0 0,135-36-1023 0 0,155-22 1252 0 0,-196 55-1125 0 0,-26 9 1113 0 0,103-7-1240 0 0,-251 58 2124 0 0,-70 2-4887 0 0,5 0-1613 0 0,1 1-4407 0 0,1-2 751 0 0</inkml:trace>
  <inkml:trace contextRef="#ctx0" brushRef="#br0" timeOffset="6777.259">6988 832 10786 0 0,'-3'1'257'0'0,"1"1"0"0"0,-1 0 0 0 0,1-1 0 0 0,0 1 0 0 0,0 1 0 0 0,0-1 0 0 0,0 0 0 0 0,0 0-1 0 0,0 1 1 0 0,0-1 0 0 0,1 1 0 0 0,0-1 0 0 0,-1 1 0 0 0,1 0 0 0 0,0 0 0 0 0,0-1 0 0 0,0 1 0 0 0,1 0 0 0 0,-1 0-1 0 0,1 0 1 0 0,-1 0 0 0 0,1 0 0 0 0,0 0 0 0 0,0 0 0 0 0,1 1-257 0 0,0 15 191 0 0,1-1-1 0 0,1 1 1 0 0,4 17-191 0 0,2 6 240 0 0,-6-17-562 0 0,0 0 0 0 0,-2 0-1 0 0,-1 1 1 0 0,-1 5 322 0 0,-4-3-4141 0 0,-3-2-3573 0 0,7-24 3645 0 0</inkml:trace>
  <inkml:trace contextRef="#ctx0" brushRef="#br0" timeOffset="7146.031">6994 958 11771 0 0,'-1'-1'144'0'0,"0"0"0"0"0,1 0 1 0 0,-1-1-1 0 0,0 1 0 0 0,1-1 1 0 0,-1 1-1 0 0,1-1 0 0 0,-1 1 1 0 0,1-1-1 0 0,-1 1 0 0 0,1-1 1 0 0,0 1-1 0 0,0-1 0 0 0,0 1 1 0 0,0-1-1 0 0,0 1 0 0 0,0-1 1 0 0,0 0-1 0 0,1 1 0 0 0,-1-1 1 0 0,1 1-1 0 0,-1-1 0 0 0,1 1 1 0 0,-1 0-1 0 0,1-1 0 0 0,0 1 1 0 0,0-1-145 0 0,1 0 144 0 0,0-1 0 0 0,1 1 0 0 0,-1 0 0 0 0,1-1-1 0 0,-1 1 1 0 0,1 1 0 0 0,0-1 0 0 0,0 0 0 0 0,0 1 0 0 0,0-1 0 0 0,0 1 0 0 0,3-1-144 0 0,3-1 93 0 0,1 0 0 0 0,-1 1 0 0 0,1 1 1 0 0,0-1-1 0 0,0 1 0 0 0,-1 1 0 0 0,1 0 0 0 0,10 1-93 0 0,-17-1 20 0 0,1 1 0 0 0,-1-1 1 0 0,1 1-1 0 0,-1 0 0 0 0,0 0 0 0 0,0 0 0 0 0,1 0 1 0 0,-1 1-1 0 0,0-1 0 0 0,0 1 0 0 0,0 0 1 0 0,0 0-1 0 0,-1 0 0 0 0,1 0 0 0 0,0 1 0 0 0,-1-1 1 0 0,0 1-1 0 0,1-1 0 0 0,-1 1 0 0 0,0 0 1 0 0,0 0-1 0 0,-1 0 0 0 0,1 0 0 0 0,-1 0 0 0 0,1 0 1 0 0,0 3-21 0 0,-1 1-77 0 0,0-1-1 0 0,-1 1 1 0 0,0 0 0 0 0,0-1 0 0 0,-1 1 0 0 0,1-1-1 0 0,-1 1 1 0 0,-1-1 0 0 0,1 1 0 0 0,-1-1 0 0 0,0 0 0 0 0,-1 0-1 0 0,-2 5 78 0 0,0 0-207 0 0,0 0 0 0 0,0-1 0 0 0,-1 0 0 0 0,-1 0 0 0 0,0 0 0 0 0,0-1-1 0 0,-1 0 1 0 0,0-1 0 0 0,0 1 0 0 0,-1-1 0 0 0,0-1 0 0 0,-1 0-1 0 0,0 0 1 0 0,0-1 0 0 0,-5 2 207 0 0,9-5 375 0 0,0 0-1 0 0,0 0 1 0 0,1 1 0 0 0,-1-1-1 0 0,1 1 1 0 0,0 1-1 0 0,0-1 1 0 0,0 1 0 0 0,1-1-1 0 0,-1 2-374 0 0,5-6 328 0 0,36-13 2474 0 0,28 19-2615 0 0,24-1-2566 0 0,-81-5 908 0 0,-1-1 1 0 0,0 0-1 0 0,0 0 1 0 0,0 0-1 0 0,0-1 0 0 0,0 0 1 0 0,4-1 1470 0 0,-1-2-5088 0 0</inkml:trace>
  <inkml:trace contextRef="#ctx0" brushRef="#br0" timeOffset="7489.521">7330 822 14971 0 0,'-2'-2'396'0'0,"0"0"0"0"0,-1 1-1 0 0,1-1 1 0 0,0 0 0 0 0,-1 1-1 0 0,1 0 1 0 0,-1-1 0 0 0,0 1 0 0 0,1 0-1 0 0,-1 1 1 0 0,0-1 0 0 0,1 0-1 0 0,-1 1 1 0 0,-2-1-396 0 0,5 1 68 0 0,-1 0 0 0 0,1 0 0 0 0,-1 1 0 0 0,1-1 0 0 0,0 0 0 0 0,-1 0-1 0 0,1 0 1 0 0,-1 1 0 0 0,1-1 0 0 0,0 0 0 0 0,-1 1 0 0 0,1-1 0 0 0,0 0 0 0 0,-1 1 0 0 0,1-1 0 0 0,0 0 0 0 0,-1 1 0 0 0,1-1-1 0 0,0 0 1 0 0,0 1 0 0 0,0-1 0 0 0,-1 1 0 0 0,1-1 0 0 0,0 1 0 0 0,0-1 0 0 0,0 0 0 0 0,0 1 0 0 0,0 0-68 0 0,3 25 1047 0 0,26 74-454 0 0,-16-60-620 0 0,-1 0 0 0 0,-3 1-1 0 0,-1 0 1 0 0,-1 1 0 0 0,-3 5 27 0 0,-3-18-814 0 0,2 35-1901 0 0,5-25-5514 0 0,-5-35 3604 0 0,-3-5-420 0 0</inkml:trace>
  <inkml:trace contextRef="#ctx0" brushRef="#br0" timeOffset="7826.686">7385 1027 10522 0 0,'-24'-48'9958'0'0,"24"48"-9588"0"0,0 0-338 0 0,0 1 0 0 0,1 0 1 0 0,-1-1-1 0 0,1 1 0 0 0,-1 0 0 0 0,1-1 1 0 0,-1 1-1 0 0,1 0 0 0 0,0-1 1 0 0,-1 1-1 0 0,1-1 0 0 0,0 1 0 0 0,-1-1 1 0 0,1 0-1 0 0,0 1 0 0 0,0-1 1 0 0,-1 0-1 0 0,1 1 0 0 0,0-1 0 0 0,0 0 1 0 0,-1 0-1 0 0,1 0 0 0 0,0 1 1 0 0,0-1-1 0 0,1 0-32 0 0,23 5-187 0 0,38-11-2795 0 0,-25-7-6059 0 0,-36 10 3353 0 0,-1 2 2401 0 0</inkml:trace>
  <inkml:trace contextRef="#ctx0" brushRef="#br0" timeOffset="7827.686">7594 743 15971 0 0,'-2'0'296'0'0,"1"0"-1"0"0,-1 1 1 0 0,0-1-1 0 0,0 0 1 0 0,0 1-1 0 0,0-1 1 0 0,0 1-1 0 0,0 0 1 0 0,0-1-1 0 0,0 1 1 0 0,1 0-1 0 0,-1 0 0 0 0,0 0 1 0 0,1 1-1 0 0,-1-1 1 0 0,1 0-1 0 0,-1 0 1 0 0,1 1-1 0 0,-1-1 1 0 0,1 1-296 0 0,-2 2 316 0 0,0 1 0 0 0,1-1 0 0 0,-1 1 0 0 0,1-1-1 0 0,0 1 1 0 0,0-1 0 0 0,1 1 0 0 0,-1 3-316 0 0,-2 13 210 0 0,1 1 0 0 0,1-1 1 0 0,0 18-211 0 0,2-26 165 0 0,-2 40-537 0 0,-3 51 398 0 0,-10-37-9171 0 0,15-66 4030 0 0,0-6 1477 0 0,1 0-1154 0 0</inkml:trace>
  <inkml:trace contextRef="#ctx0" brushRef="#br0" timeOffset="8177.257">7582 912 9082 0 0,'10'11'8206'0'0,"7"6"-3946"0"0,-1-3-4145 0 0,0-1 1 0 0,1 0-1 0 0,0-1 0 0 0,1-1 1 0 0,17 7-116 0 0,-33-17 311 0 0,15 8-3903 0 0,-16-9 3262 0 0,-1 0 0 0 0,0 1 0 0 0,1-1 0 0 0,-1 1 0 0 0,0-1 1 0 0,0 1-1 0 0,0-1 0 0 0,1 0 0 0 0,-1 1 0 0 0,0-1 0 0 0,0 1 0 0 0,0-1 0 0 0,0 1 0 0 0,0-1 0 0 0,0 1 1 0 0,0-1-1 0 0,0 1 0 0 0,0-1 0 0 0,0 1 0 0 0,0-1 0 0 0,0 1 0 0 0,0-1 0 0 0,0 1 0 0 0,-1-1 1 0 0,1 1-1 0 0,0-1 0 0 0,0 0 0 0 0,0 1 0 0 0,-1-1 0 0 0,1 1 0 0 0,0-1 0 0 0,-1 0 0 0 0,1 1 0 0 0,0-1 1 0 0,-1 1 329 0 0,-3 3-5106 0 0</inkml:trace>
  <inkml:trace contextRef="#ctx0" brushRef="#br0" timeOffset="8178.257">7463 1287 14091 0 0,'-39'8'5968'0'0,"39"-8"-5948"0"0,0 0 0 0 0,0 0 1 0 0,0 0-1 0 0,0 0 1 0 0,0 0-1 0 0,0 1 0 0 0,1-1 1 0 0,-1 0-1 0 0,0 0 0 0 0,0 0 1 0 0,0 0-1 0 0,0 0 0 0 0,0 0 1 0 0,0 0-1 0 0,0 0 1 0 0,0 0-1 0 0,0 0 0 0 0,0 0 1 0 0,0 1-1 0 0,0-1 0 0 0,0 0 1 0 0,0 0-1 0 0,0 0 0 0 0,0 0 1 0 0,0 0-1 0 0,0 0 1 0 0,0 0-1 0 0,0 0 0 0 0,0 0 1 0 0,0 1-1 0 0,0-1 0 0 0,0 0 1 0 0,0 0-1 0 0,0 0 1 0 0,0 0-1 0 0,0 0 0 0 0,0 0 1 0 0,0 0-1 0 0,0 0 0 0 0,0 0 1 0 0,-1 0-1 0 0,1 0 0 0 0,0 1 1 0 0,0-1-1 0 0,0 0 1 0 0,0 0-1 0 0,0 0 0 0 0,0 0 1 0 0,0 0-1 0 0,0 0 0 0 0,0 0 1 0 0,0 0-1 0 0,0 0 0 0 0,-1 0 1 0 0,1 0-1 0 0,0 0 1 0 0,0 0-1 0 0,0 0 0 0 0,0 0 1 0 0,0 0-21 0 0,24 2 1663 0 0,168-5 124 0 0,-64-5-4795 0 0,-108 3-1576 0 0,-8-2-2906 0 0,-8 3 1170 0 0</inkml:trace>
  <inkml:trace contextRef="#ctx0" brushRef="#br0" timeOffset="8509.123">7771 860 15731 0 0,'-1'-1'55'0'0,"1"1"-1"0"0,0 0 1 0 0,-1 0 0 0 0,1 0-1 0 0,-1 0 1 0 0,1-1-1 0 0,0 1 1 0 0,-1 0-1 0 0,1 0 1 0 0,0-1-1 0 0,-1 1 1 0 0,1 0-1 0 0,0-1 1 0 0,-1 1-1 0 0,1 0 1 0 0,0-1-1 0 0,0 1 1 0 0,-1 0 0 0 0,1-1-1 0 0,0 1 1 0 0,0-1-1 0 0,0 1 1 0 0,-1 0-1 0 0,1-1 1 0 0,0 1-1 0 0,0-1 1 0 0,0 1-1 0 0,0-1 1 0 0,0 1-1 0 0,0-1 1 0 0,0 1 0 0 0,0 0-1 0 0,0-1 1 0 0,0 1-1 0 0,0-1 1 0 0,0 1-1 0 0,0-1 1 0 0,1 1-1 0 0,-1 0 1 0 0,0-1-1 0 0,0 1 1 0 0,0-1-1 0 0,1 1 1 0 0,-1 0 0 0 0,0-1-1 0 0,1 1-54 0 0,25-16 1767 0 0,38-3 13 0 0,-53 16-1692 0 0,0 1 0 0 0,0 1 0 0 0,0 0 0 0 0,0 1 0 0 0,0 0 0 0 0,0 0-1 0 0,0 1 1 0 0,0 0 0 0 0,6 3-88 0 0,-13-3 16 0 0,0 0-1 0 0,0 1 0 0 0,-1-1 1 0 0,1 1-1 0 0,-1 0 1 0 0,0 0-1 0 0,1 0 1 0 0,-1 1-1 0 0,0-1 1 0 0,0 1-1 0 0,0 0 1 0 0,-1-1-1 0 0,1 1 1 0 0,-1 1-1 0 0,0-1 0 0 0,1 0 1 0 0,-1 0-1 0 0,-1 1 1 0 0,1-1-1 0 0,0 1 1 0 0,-1 0-1 0 0,0 0 1 0 0,0-1-1 0 0,0 1 1 0 0,0 0-1 0 0,-1 0 1 0 0,1 4-16 0 0,0 7 35 0 0,-1 1 1 0 0,0 0-1 0 0,-3 13-35 0 0,2-15-355 0 0,0 0-1 0 0,0 0 0 0 0,2 0 0 0 0,1 12 356 0 0,-1-21-943 0 0,0 1 1 0 0,0-1-1 0 0,1 0 0 0 0,0 1 1 0 0,0-1-1 0 0,1 0 0 0 0,-1 0 1 0 0,4 4 942 0 0,-5-5-5626 0 0,-2-4 955 0 0</inkml:trace>
  <inkml:trace contextRef="#ctx0" brushRef="#br0" timeOffset="8841.804">7812 988 14379 0 0,'-13'-3'4790'0'0,"1"4"-2774"0"0,31 1-1347 0 0,14-4-122 0 0,0-1 0 0 0,0-2 0 0 0,10-3-547 0 0,46-6-2891 0 0,-89 14 2770 0 0,0 0 0 0 0,1 0-1 0 0,-1 0 1 0 0,1 0 0 0 0,-1 0-1 0 0,0 0 1 0 0,1 0 0 0 0,-1 0-1 0 0,0 0 1 0 0,1 0 0 0 0,-1 0-1 0 0,1 0 1 0 0,-1 0 0 0 0,0 0-1 0 0,1 0 1 0 0,-1 0 0 0 0,0 0-1 0 0,1 1 1 0 0,-1-1 0 0 0,0 0-1 0 0,1 0 1 0 0,-1 0 0 0 0,0 1-1 0 0,1-1 1 0 0,-1 0 0 0 0,0 1-1 0 0,0-1 1 0 0,1 0-1 0 0,-1 0 1 0 0,0 1 0 0 0,0-1-1 0 0,0 0 1 0 0,1 1 0 0 0,-1-1-1 0 0,0 0 1 0 0,0 1 0 0 0,0-1-1 0 0,0 1 1 0 0,0-1 0 0 0,0 0-1 0 0,0 1 1 0 0,0-1 0 0 0,0 0-1 0 0,0 1 1 0 0,0-1 0 0 0,0 1-1 0 0,0-1 1 0 0,0 0 0 0 0,0 1-1 0 0,0-1 1 0 0,0 0 0 0 0,0 1-1 0 0,-1-1 1 0 0,1 0 0 0 0,0 1-1 0 0,0-1 1 0 0,0 0 0 0 0,-1 1-1 0 0,1-1 1 0 0,0 0 0 0 0,0 1-1 0 0,-1-1 1 0 0,1 0-1 0 0,0 0 1 0 0,-1 1 0 0 0,1-1-1 0 0,0 0 1 0 0,-1 0 0 0 0,1 0 121 0 0,-20 24-7651 0 0,10-13 3742 0 0</inkml:trace>
  <inkml:trace contextRef="#ctx0" brushRef="#br0" timeOffset="8842.804">7736 1258 10946 0 0,'-9'5'4846'0'0,"10"-1"-1611"0"0,20 2-270 0 0,33-1-1739 0 0,116-12-121 0 0,-98 0-6945 0 0,-52 0-5626 0 0,-12 3 5897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8:43.17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1867 3721 0 0,'0'1'219'0'0,"0"-1"-1"0"0,0 1 1 0 0,-1 0 0 0 0,1 0 0 0 0,0 0 0 0 0,0 0 0 0 0,0 0-1 0 0,0 0 1 0 0,0-1 0 0 0,1 1 0 0 0,-1 0 0 0 0,0 0 0 0 0,0 0-1 0 0,0 0 1 0 0,1 0 0 0 0,-1-1 0 0 0,0 1 0 0 0,1 0 0 0 0,-1 0-1 0 0,1-1 1 0 0,-1 1 0 0 0,1 0 0 0 0,0-1 0 0 0,-1 1 0 0 0,1 0-1 0 0,-1-1 1 0 0,1 1 0 0 0,0-1 0 0 0,0 1 0 0 0,-1-1 0 0 0,1 1-1 0 0,0-1 1 0 0,0 0 0 0 0,-1 1 0 0 0,1-1 0 0 0,0 0 0 0 0,0 1-1 0 0,0-1 1 0 0,0 0 0 0 0,0 0 0 0 0,-1 0 0 0 0,1 0-1 0 0,0 0 1 0 0,0 0 0 0 0,0 0 0 0 0,0 0 0 0 0,0 0 0 0 0,0-1-1 0 0,-1 1 1 0 0,1 0 0 0 0,0 0 0 0 0,0-1 0 0 0,0 1 0 0 0,-1-1-1 0 0,1 1 1 0 0,0-1 0 0 0,0 0-219 0 0,-1 1 128 0 0,-1 0 0 0 0,0-1 0 0 0,0 1 0 0 0,1-1 0 0 0,-1 0-1 0 0,1 1 1 0 0,-1-1 0 0 0,0 1 0 0 0,1-1 0 0 0,-1 0 0 0 0,1 0 0 0 0,0 1 0 0 0,-1-1-1 0 0,1 0 1 0 0,-1 0 0 0 0,1 1 0 0 0,0-1 0 0 0,0 0 0 0 0,0 0 0 0 0,-1 0 0 0 0,1 0-1 0 0,0 1 1 0 0,0-1 0 0 0,0 0 0 0 0,0 0 0 0 0,0 0 0 0 0,0 0 0 0 0,1 1 0 0 0,-1-2-129 0 0,-2-28 590 0 0,7-6-353 0 0,2 0 0 0 0,1 1 0 0 0,1-1 0 0 0,3 2 0 0 0,0 0-1 0 0,2 0 1 0 0,2 1 0 0 0,17-27-236 0 0,11-10 54 0 0,2 2 1 0 0,3 1-1 0 0,25-21-54 0 0,19-17 154 0 0,10-2-154 0 0,-66 72 226 0 0,1 1-1 0 0,2 3 1 0 0,1 1-1 0 0,31-16-225 0 0,-32 31 778 0 0,-39 15-713 0 0,0-1 0 0 0,0 1 0 0 0,-1-1-1 0 0,1 1 1 0 0,0 0 0 0 0,0 0 0 0 0,0-1 0 0 0,0 1 0 0 0,0 0 0 0 0,-1 0 0 0 0,1 0 0 0 0,0 0 0 0 0,0 0 0 0 0,0 0 0 0 0,0 0 0 0 0,0 0 0 0 0,0 1 0 0 0,-1-1 0 0 0,1 0 0 0 0,0 0 0 0 0,0 1 0 0 0,0-1 0 0 0,-1 1 0 0 0,1-1 0 0 0,0 0 0 0 0,0 1 0 0 0,-1 0 0 0 0,1-1 0 0 0,0 1 0 0 0,-1-1 0 0 0,1 1 0 0 0,-1 0 0 0 0,1-1 0 0 0,-1 1 0 0 0,1 0 0 0 0,-1 0 0 0 0,1-1 0 0 0,-1 1 0 0 0,0 0 0 0 0,1 0-1 0 0,-1 0 1 0 0,0-1 0 0 0,1 2-65 0 0,-16 19 755 0 0,11-16-2510 0 0,12-16-1765 0 0,-2 2 455 0 0,-5 6-1204 0 0,-2 5-4586 0 0,-2 2 3860 0 0</inkml:trace>
  <inkml:trace contextRef="#ctx0" brushRef="#br0" timeOffset="615.659">658 1992 10090 0 0,'-1'1'192'0'0,"1"-1"0"0"0,0 0 0 0 0,0 0 1 0 0,-1 1-1 0 0,1-1 0 0 0,0 0 0 0 0,-1 0 0 0 0,1 1 0 0 0,0-1 0 0 0,-1 0 0 0 0,1 0 0 0 0,0 0 0 0 0,0 0 0 0 0,-1 0 1 0 0,1 0-1 0 0,-1 1 0 0 0,1-1 0 0 0,0 0 0 0 0,-1 0 0 0 0,1 0 0 0 0,0 0 0 0 0,-1 0 0 0 0,1 0 0 0 0,0 0 1 0 0,-1-1-1 0 0,1 1 0 0 0,0 0 0 0 0,-1 0 0 0 0,1 0 0 0 0,0 0 0 0 0,-1 0 0 0 0,1 0 0 0 0,0-1 0 0 0,-1 1 0 0 0,1 0 1 0 0,0 0-1 0 0,-1 0 0 0 0,1-1-192 0 0,1-16 3463 0 0,1 2-3034 0 0,2-17 29 0 0,2-1 0 0 0,1 1 0 0 0,1 1 0 0 0,2-1 0 0 0,1 1 0 0 0,1 1 0 0 0,2 0 0 0 0,1 1 0 0 0,17-26-458 0 0,89-129 516 0 0,8 5-1 0 0,79-79-515 0 0,-185 237 213 0 0,-11 14 203 0 0,-12 7-397 0 0,0 0 0 0 0,1 0 0 0 0,-1 0 0 0 0,0 1 0 0 0,0-1 0 0 0,0 0 0 0 0,1 0 0 0 0,-1 0 0 0 0,0 0 0 0 0,0 0 0 0 0,0 0 0 0 0,0 1 1 0 0,0-1-1 0 0,1 0 0 0 0,-1 0 0 0 0,0 0 0 0 0,0 0 0 0 0,0 1 0 0 0,0-1 0 0 0,0 0 0 0 0,0 0 0 0 0,0 0 0 0 0,0 1 0 0 0,0-1 0 0 0,0 0 0 0 0,0 0 0 0 0,1 0 0 0 0,-1 1 0 0 0,0-1 0 0 0,0 0 0 0 0,-1 0 0 0 0,1 1 0 0 0,0-1 0 0 0,0 0 0 0 0,0 0 0 0 0,0 0 0 0 0,0 1 0 0 0,0-1 0 0 0,0 0 0 0 0,0 0 0 0 0,0 0 0 0 0,0 0 0 0 0,0 1 1 0 0,-1-1-1 0 0,1 0 0 0 0,0 0 0 0 0,0 0 0 0 0,0 0 0 0 0,0 1-19 0 0,-17 22-168 0 0,10-15-2550 0 0,1 1-4509 0 0,5-4 440 0 0,0-1-437 0 0</inkml:trace>
  <inkml:trace contextRef="#ctx0" brushRef="#br0" timeOffset="1214.725">1337 1938 7082 0 0,'5'16'9687'0'0,"-3"-13"-5914"0"0,4-18-2290 0 0,18-77 866 0 0,-19 67-2111 0 0,1 0 0 0 0,1 0 0 0 0,2-1-238 0 0,29-63 146 0 0,3 2 0 0 0,5 2-1 0 0,3 3 1 0 0,3 1 0 0 0,4 3 0 0 0,49-52-146 0 0,-55 67 138 0 0,-30 36-9 0 0,2 0 1 0 0,8-6-130 0 0,-21 18 184 0 0,-19 9-1864 0 0,-9 7-3108 0 0,1 5-4354 0 0,11-3 1817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8:59.48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 64 6369 0 0,'-2'-6'8364'0'0,"-2"0"-4780"0"0,2 7-2465 0 0,6 10-151 0 0,-1-3-737 0 0,-1-1 0 0 0,-1 1 0 0 0,0 0 0 0 0,0 0 0 0 0,0-1-1 0 0,-1 1 1 0 0,0 0 0 0 0,-1 0 0 0 0,1 0 0 0 0,-2 5-231 0 0,-1 34 47 0 0,1 30 14 0 0,0-57-987 0 0,1-1 0 0 0,1 1 0 0 0,1 0 0 0 0,3 15 926 0 0,-5-36-8172 0 0,-5-21 2912 0 0,5 13 1143 0 0</inkml:trace>
  <inkml:trace contextRef="#ctx0" brushRef="#br0" timeOffset="362.048">23 128 7226 0 0,'3'-5'9383'0'0,"6"-2"-4713"0"0,49-26-3807 0 0,-50 30-828 0 0,0-1 0 0 0,0 2 0 0 0,1-1 0 0 0,0 1-1 0 0,-1 0 1 0 0,1 1 0 0 0,0 0 0 0 0,0 1 0 0 0,0-1 0 0 0,-1 2 0 0 0,1-1-1 0 0,0 1 1 0 0,3 1-35 0 0,-8-1 19 0 0,1 1 0 0 0,-1 0 0 0 0,1 0 0 0 0,-1 0-1 0 0,0 0 1 0 0,0 0 0 0 0,0 1 0 0 0,0 0-1 0 0,0 0 1 0 0,-1 0 0 0 0,1 0 0 0 0,-1 0 0 0 0,0 1-1 0 0,0 0 1 0 0,0 0 0 0 0,0 0 0 0 0,-1 0-1 0 0,1 0 1 0 0,-1 0 0 0 0,0 0 0 0 0,0 1 0 0 0,-1-1-1 0 0,1 1 1 0 0,-1-1 0 0 0,0 2-19 0 0,1 4 104 0 0,-1 1 0 0 0,0-1 0 0 0,-1 1 0 0 0,0 0 0 0 0,0-1 0 0 0,-1 1 0 0 0,-1-1 0 0 0,0 1 0 0 0,0-1 0 0 0,-3 7-104 0 0,3-12-321 0 0,0 1 0 0 0,0-1 0 0 0,-1 1 0 0 0,1-1 0 0 0,-1 0 0 0 0,-1 0 0 0 0,1 0 0 0 0,-1 0 0 0 0,-1 1 321 0 0,-19 11-4900 0 0,-5-11-3294 0 0,24-6 3321 0 0</inkml:trace>
  <inkml:trace contextRef="#ctx0" brushRef="#br0" timeOffset="733.698">40 398 5681 0 0,'-7'-4'8735'0'0,"6"6"-4025"0"0,1-2-4605 0 0,1 1 0 0 0,0 0 0 0 0,0-1 0 0 0,0 1 0 0 0,0 0 0 0 0,-1-1 0 0 0,1 1 0 0 0,0-1 0 0 0,0 1 0 0 0,0-1 0 0 0,0 0 0 0 0,0 1 0 0 0,0-1 0 0 0,0 0 0 0 0,1 0 0 0 0,-1 0 0 0 0,0 0 0 0 0,0 1-1 0 0,0-2-103 0 0,23 3 269 0 0,0-1 1 0 0,1-2 0 0 0,-1 0-1 0 0,0-2 1 0 0,13-3-271 0 0,30-7-6952 0 0,-42 8 1427 0 0,-22 4 3128 0 0,-1-1-2578 0 0</inkml:trace>
  <inkml:trace contextRef="#ctx0" brushRef="#br0" timeOffset="1094.499">340 45 6969 0 0,'-1'0'161'0'0,"1"-1"0"0"0,0 0 0 0 0,0 1-1 0 0,0-1 1 0 0,0 0 0 0 0,0 1 0 0 0,0-1-1 0 0,0 0 1 0 0,0 1 0 0 0,0-1 0 0 0,0 0-1 0 0,1 1 1 0 0,-1-1 0 0 0,0 0 0 0 0,0 1-1 0 0,1-1 1 0 0,-1 0 0 0 0,0 1 0 0 0,1-1-1 0 0,-1 1 1 0 0,1-1 0 0 0,-1 1 0 0 0,0-1-1 0 0,1 1 1 0 0,-1-1 0 0 0,1 0-161 0 0,13 9 4180 0 0,8 24-328 0 0,-11 0-3303 0 0,-1 0-1 0 0,-2 0 0 0 0,-1 1 0 0 0,-2 0 0 0 0,0 18-548 0 0,1 54-895 0 0,-4 9 895 0 0,-5-97-3763 0 0,3-17 3551 0 0,-1 0 1 0 0,1 0-1 0 0,0 0 0 0 0,-1 0 1 0 0,1 0-1 0 0,-1 0 1 0 0,1 0-1 0 0,0 0 0 0 0,-1 0 1 0 0,1 0-1 0 0,0 0 0 0 0,-1 0 1 0 0,1 0-1 0 0,-1 0 1 0 0,1-1-1 0 0,0 1 0 0 0,-1 0 1 0 0,1 0-1 0 0,0 0 0 0 0,-1-1 1 0 0,1 1-1 0 0,0 0 0 0 0,0 0 1 0 0,-1-1-1 0 0,1 1 1 0 0,0 0-1 0 0,0 0 0 0 0,-1-1 1 0 0,1 1-1 0 0,0 0 0 0 0,0-1 1 0 0,0 1-1 0 0,-1 0 1 0 0,1-1-1 0 0,0 1 0 0 0,0-1 1 0 0,0 1-1 0 0,0 0 0 0 0,0-1 1 0 0,0 1-1 0 0,0 0 1 0 0,0-1-1 0 0,0 1 0 0 0,0-1 212 0 0,-4-6-4807 0 0</inkml:trace>
  <inkml:trace contextRef="#ctx0" brushRef="#br0" timeOffset="1095.499">394 196 7810 0 0,'-9'-2'9770'0'0,"34"5"-6856"0"0,54 6-3161 0 0,-65-9-636 0 0,12 0-3916 0 0,-11-5-5276 0 0,-11 2 6201 0 0</inkml:trace>
  <inkml:trace contextRef="#ctx0" brushRef="#br0" timeOffset="1433.036">615 111 8650 0 0,'0'-1'255'0'0,"-1"1"1"0"0,1 0 0 0 0,-1-1-1 0 0,1 1 1 0 0,-1 0-1 0 0,1-1 1 0 0,-1 1-1 0 0,0 0 1 0 0,1-1 0 0 0,-1 1-1 0 0,1 0 1 0 0,-1 0-1 0 0,0 0 1 0 0,1 0-1 0 0,-1-1 1 0 0,1 1 0 0 0,-1 0-1 0 0,0 0 1 0 0,1 0-1 0 0,-1 0 1 0 0,0 1-1 0 0,1-1 1 0 0,-1 0 0 0 0,1 0-1 0 0,-1 0 1 0 0,0 0-1 0 0,1 1 1 0 0,-1-1 0 0 0,1 0-1 0 0,-1 0 1 0 0,1 1-1 0 0,-1-1 1 0 0,1 0-1 0 0,-1 1 1 0 0,1-1 0 0 0,-1 1-1 0 0,1-1 1 0 0,-1 1-1 0 0,1 0-255 0 0,-4 27 3016 0 0,3-3-2864 0 0,-23 78 656 0 0,14-61-3270 0 0,0 1-6177 0 0,9-41 7134 0 0,1-1-2341 0 0,-2-2-695 0 0</inkml:trace>
  <inkml:trace contextRef="#ctx0" brushRef="#br0" timeOffset="1434.036">592 178 8594 0 0,'0'-1'260'0'0,"0"1"0"0"0,1 0 1 0 0,-1-1-1 0 0,0 1 0 0 0,0-1 1 0 0,0 1-1 0 0,0 0 0 0 0,0-1 1 0 0,1 1-1 0 0,-1 0 0 0 0,0-1 1 0 0,0 1-1 0 0,1 0 0 0 0,-1-1 1 0 0,0 1-1 0 0,1 0 0 0 0,-1 0 1 0 0,0-1-1 0 0,1 1 0 0 0,-1 0 1 0 0,0 0-1 0 0,1 0 0 0 0,-1-1 1 0 0,0 1-1 0 0,1 0 0 0 0,-1 0 1 0 0,1 0-1 0 0,-1 0 0 0 0,0 0 1 0 0,1 0-1 0 0,-1 0 0 0 0,1 0 1 0 0,-1 0-1 0 0,0 0-260 0 0,24 1 2286 0 0,18 10-1775 0 0,28 25 497 0 0,-29-6-7204 0 0,-30-14-1379 0 0,-10-11 2913 0 0</inkml:trace>
  <inkml:trace contextRef="#ctx0" brushRef="#br0" timeOffset="1797.224">529 441 12139 0 0,'77'-6'10397'0'0,"-13"0"-8771"0"0,-43 5-2000 0 0,1 0 1 0 0,-1 1-1 0 0,1 0 1 0 0,-1 2-1 0 0,22 5 374 0 0,-36-5-1274 0 0,9 1-3649 0 0,0-7-3386 0 0,-13 1 2970 0 0</inkml:trace>
  <inkml:trace contextRef="#ctx0" brushRef="#br0" timeOffset="2156.271">789 112 10802 0 0,'-1'-1'272'0'0,"1"1"-1"0"0,0-1 1 0 0,0 0-1 0 0,-1 0 1 0 0,1 0-1 0 0,0 0 1 0 0,0 0-1 0 0,0 0 1 0 0,0 0-1 0 0,0 0 1 0 0,0 0-1 0 0,0 0 1 0 0,0 1-1 0 0,0-1 1 0 0,1 0 0 0 0,-1 0-1 0 0,0 0 1 0 0,0 0-1 0 0,1 0 1 0 0,-1 0-1 0 0,1 1 1 0 0,-1-1-1 0 0,1 0 1 0 0,-1 0-1 0 0,1 1 1 0 0,-1-1-1 0 0,1 0 1 0 0,0 1-1 0 0,-1-1 1 0 0,1 0-1 0 0,0 1 1 0 0,0-1-1 0 0,0 0-271 0 0,3 0 238 0 0,-1-1 0 0 0,1 1-1 0 0,0 0 1 0 0,0 0 0 0 0,-1 0-1 0 0,1 0 1 0 0,0 1 0 0 0,0 0 0 0 0,3 0-238 0 0,8 0-57 0 0,1 0 0 0 0,-1 2 1 0 0,1 0-1 0 0,7 2 57 0 0,-12-1 20 0 0,1 0 0 0 0,-1 1 0 0 0,1 0 0 0 0,-1 1 0 0 0,-1 0 0 0 0,1 1 0 0 0,-1 0 0 0 0,0 0 0 0 0,7 6-20 0 0,-13-8 37 0 0,-1-1-1 0 0,1 1 1 0 0,-1 0 0 0 0,0 0-1 0 0,0 0 1 0 0,0 0 0 0 0,0 0 0 0 0,-1 1-1 0 0,0 0 1 0 0,0-1 0 0 0,0 1 0 0 0,0 0-1 0 0,-1 0 1 0 0,0 0 0 0 0,0 0-1 0 0,0 0 1 0 0,0 0 0 0 0,-1 0 0 0 0,0 0-1 0 0,0 0 1 0 0,0 0 0 0 0,-1 0 0 0 0,0 3-37 0 0,-1 0-488 0 0,-6 31 97 0 0,0-23-4119 0 0,-5-9-6717 0 0,9-7 6823 0 0</inkml:trace>
  <inkml:trace contextRef="#ctx0" brushRef="#br0" timeOffset="2518.027">837 188 9514 0 0,'0'1'162'0'0,"0"-1"0"0"0,-1 0 0 0 0,1 0 0 0 0,0 0 1 0 0,0 0-1 0 0,0 1 0 0 0,0-1 0 0 0,0 0 0 0 0,-1 0 0 0 0,1 0 0 0 0,0 1 0 0 0,0-1 0 0 0,0 0 1 0 0,0 0-1 0 0,0 1 0 0 0,0-1 0 0 0,0 0 0 0 0,0 0 0 0 0,0 0 0 0 0,0 1 0 0 0,0-1 0 0 0,0 0 0 0 0,0 0 1 0 0,0 1-1 0 0,0-1 0 0 0,0 0 0 0 0,0 0 0 0 0,0 0 0 0 0,0 1 0 0 0,1-1 0 0 0,-1 0 0 0 0,0 0 1 0 0,0 0-1 0 0,0 1 0 0 0,0-1 0 0 0,0 0 0 0 0,0 0 0 0 0,1 0 0 0 0,-1 0 0 0 0,0 1 0 0 0,0-1 0 0 0,0 0 1 0 0,1 0-1 0 0,-1 0 0 0 0,0 0 0 0 0,0 0 0 0 0,0 0 0 0 0,1 0 0 0 0,-1 1 0 0 0,0-1 0 0 0,0 0-162 0 0,21 6 2343 0 0,23-2-1840 0 0,-24-5-356 0 0,0-1 0 0 0,0-1 0 0 0,12-3-147 0 0,-12 1-25 0 0,-1 2-1 0 0,1 0 0 0 0,12 1 26 0 0,-32 2-45 0 0,0 0 0 0 0,0 0-1 0 0,0 0 1 0 0,1 0 0 0 0,-1 0 0 0 0,0 0-1 0 0,0 0 1 0 0,1 0 0 0 0,-1 0 0 0 0,0 0 0 0 0,0 0-1 0 0,0 0 1 0 0,1 0 0 0 0,-1 0 0 0 0,0 0-1 0 0,0 0 1 0 0,0 0 0 0 0,1 1 0 0 0,-1-1-1 0 0,0 0 1 0 0,0 0 0 0 0,0 0 0 0 0,0 0-1 0 0,1 0 1 0 0,-1 1 0 0 0,0-1 0 0 0,0 0-1 0 0,0 0 1 0 0,0 0 0 0 0,0 0 0 0 0,1 1-1 0 0,-1-1 1 0 0,0 0 0 0 0,0 0 0 0 0,0 0-1 0 0,0 1 1 0 0,0-1 0 0 0,0 0 0 0 0,0 0 0 0 0,0 0-1 0 0,0 1 1 0 0,0-1 0 0 0,0 0 0 0 0,0 0-1 0 0,0 1 1 0 0,0-1 0 0 0,0 0 0 0 0,0 0-1 0 0,0 1 46 0 0,-8 13-2872 0 0,-15 12-4963 0 0,22-26 7464 0 0,-5 7-4932 0 0</inkml:trace>
  <inkml:trace contextRef="#ctx0" brushRef="#br0" timeOffset="2519.027">790 450 12971 0 0,'5'0'4915'0'0,"20"-2"-3163"0"0,14-2 498 0 0,0 2 1 0 0,20 2-2251 0 0,78 11-2072 0 0,-136-11 1524 0 0,0 0 0 0 0,0 0-1 0 0,1 0 1 0 0,-1 0 0 0 0,0-1 0 0 0,0 1-1 0 0,1 0 1 0 0,-1-1 0 0 0,0 1-1 0 0,0-1 1 0 0,0 1 0 0 0,0-1-1 0 0,0 1 1 0 0,0-1 0 0 0,0 0 0 0 0,0 1-1 0 0,0-1 1 0 0,0 0 0 0 0,0 0-1 0 0,0 0 1 0 0,0 0 0 0 0,0 0 548 0 0,3-6-6724 0 0</inkml:trace>
  <inkml:trace contextRef="#ctx0" brushRef="#br0" timeOffset="2936.416">1337 111 10410 0 0,'-1'-1'328'0'0,"1"-1"0"0"0,0 1 0 0 0,-1 0 0 0 0,1-1 0 0 0,0 1 0 0 0,0 0 0 0 0,0-1 0 0 0,0 1 0 0 0,0 0 0 0 0,0-1 0 0 0,0 1 0 0 0,0-1 0 0 0,0 1 0 0 0,1 0 0 0 0,-1 0 0 0 0,1-1 0 0 0,-1 1 0 0 0,1 0 0 0 0,-1-1 0 0 0,1 1 0 0 0,0 0 0 0 0,0 0 0 0 0,0-1-328 0 0,1 0 191 0 0,0 0 0 0 0,0 0 1 0 0,1 0-1 0 0,-1 1 0 0 0,1-1 0 0 0,-1 1 0 0 0,1-1 0 0 0,-1 1 0 0 0,1 0 0 0 0,0 0 0 0 0,1 0-191 0 0,2-1 9 0 0,0 0-1 0 0,0 1 1 0 0,1 0-1 0 0,-1 0 0 0 0,0 1 1 0 0,0 0-1 0 0,1 0 1 0 0,-1 0-1 0 0,0 1 0 0 0,4 0-8 0 0,-7 0 5 0 0,0-1 0 0 0,-1 1 1 0 0,1 0-1 0 0,0 0 0 0 0,-1 0 0 0 0,1 0 0 0 0,0 0 0 0 0,-1 1 0 0 0,0-1 0 0 0,1 1 0 0 0,-1 0 0 0 0,0 0 0 0 0,0 0 0 0 0,0 0 0 0 0,0 0 0 0 0,0 0 0 0 0,0 0 1 0 0,-1 1-1 0 0,1-1 0 0 0,-1 0 0 0 0,1 1 0 0 0,-1 0 0 0 0,1 1-5 0 0,-2 0 25 0 0,1 0-1 0 0,-1 0 1 0 0,0 0 0 0 0,0 0 0 0 0,0 0 0 0 0,-1 0-1 0 0,1 0 1 0 0,-1 0 0 0 0,0 0 0 0 0,0 0-1 0 0,0-1 1 0 0,-1 1 0 0 0,1 0 0 0 0,-1-1 0 0 0,0 1-25 0 0,-7 11-17 0 0,0 0 0 0 0,-1-1 0 0 0,0-1 0 0 0,-1 1 1 0 0,-1-2-1 0 0,0 0 0 0 0,-6 4 17 0 0,0-3 203 0 0,1-8-3837 0 0,17-5 3496 0 0,-1 0 0 0 0,1 1 1 0 0,0-1-1 0 0,0 0 0 0 0,-1 0 1 0 0,1-1-1 0 0,0 1 0 0 0,-1 0 1 0 0,1 0-1 0 0,0 0 0 0 0,0 0 1 0 0,-1 0-1 0 0,1 0 0 0 0,0 0 1 0 0,0 0-1 0 0,-1 0 0 0 0,1-1 0 0 0,0 1 1 0 0,0 0-1 0 0,0 0 0 0 0,-1 0 1 0 0,1 0-1 0 0,0-1 0 0 0,0 1 1 0 0,0 0-1 0 0,-1 0 0 0 0,1-1 1 0 0,0 1-1 0 0,0 0 0 0 0,0 0 0 0 0,0-1 1 0 0,0 1-1 0 0,0 0 0 0 0,0 0 1 0 0,0-1-1 0 0,-1 1 0 0 0,1 0 1 0 0,0 0-1 0 0,0-1 138 0 0,9-21-5003 0 0,-5 15 3148 0 0,0 1-1613 0 0</inkml:trace>
  <inkml:trace contextRef="#ctx0" brushRef="#br0" timeOffset="3281.105">1434 207 6337 0 0,'13'14'5019'0'0,"15"14"841"0"0,5-1-4075 0 0,-30-26-2111 0 0,1 1-1 0 0,-1 0 1 0 0,0-1 0 0 0,1 1 0 0 0,-1-1-1 0 0,0 0 1 0 0,1 0 0 0 0,-1 0 0 0 0,3 0 326 0 0,-4-1-519 0 0,1 0 0 0 0,-1 0-1 0 0,0 0 1 0 0,0 0 0 0 0,0-1 0 0 0,0 1 0 0 0,1-1 0 0 0,-1 1 0 0 0,0-1 0 0 0,0 0 0 0 0,0 0-1 0 0,0 0 1 0 0,0 0 0 0 0,0 0 0 0 0,-1 0 0 0 0,2-1 519 0 0,-2 0-3885 0 0,1 0 475 0 0</inkml:trace>
  <inkml:trace contextRef="#ctx0" brushRef="#br0" timeOffset="3627.512">1521 138 9722 0 0,'0'0'2034'0'0,"0"0"-480"0"0,46-2 2360 0 0,-35 2-3146 0 0,-4 1-1210 0 0,0-1-1 0 0,-1 0 1 0 0,1-1-1 0 0,-1 1 1 0 0,1-1-1 0 0,-1-1 1 0 0,3 0 442 0 0,-8 1-159 0 0,1 1 0 0 0,-1-1 0 0 0,0 0 0 0 0,1 0 0 0 0,-1 1 1 0 0,0-1-1 0 0,1 0 0 0 0,-1-1 0 0 0,0 1 0 0 0,0 0 0 0 0,0 0 0 0 0,0 0 1 0 0,0-1-1 0 0,0 1 0 0 0,0 0 0 0 0,-1-1 0 0 0,1 1 0 0 0,0-1 1 0 0,-1 1-1 0 0,1-1 0 0 0,-1 1 0 0 0,1-1 0 0 0,-1 1 0 0 0,0-1 0 0 0,0 0 1 0 0,0 1-1 0 0,0-1 0 0 0,0 1 0 0 0,0-1 0 0 0,0 1 0 0 0,0-1 0 0 0,-1 0 159 0 0,1 0 123 0 0,-2-28 536 0 0,2 29-419 0 0,0 1 1 0 0,0-1-1 0 0,-1 0 0 0 0,1 0 1 0 0,0 0-1 0 0,0 0 1 0 0,0 0-1 0 0,0 0 0 0 0,1 0 1 0 0,-1 0-1 0 0,0 0 0 0 0,0 0 1 0 0,1 0-1 0 0,-1 1 0 0 0,0-1 1 0 0,1 0-1 0 0,-1 0 1 0 0,1 0-1 0 0,-1 0 0 0 0,1 1 1 0 0,-1-1-1 0 0,1 0 0 0 0,-1 0 1 0 0,1 1-1 0 0,0-1-240 0 0,0 2 194 0 0,0-1 0 0 0,0 1-1 0 0,0 0 1 0 0,0 0 0 0 0,0 0-1 0 0,0 0 1 0 0,-1 0 0 0 0,1 0-1 0 0,0 0 1 0 0,-1 0 0 0 0,1 0-1 0 0,0 0 1 0 0,-1 0 0 0 0,1 0-1 0 0,-1 1 1 0 0,0-1 0 0 0,1 0-1 0 0,-1 0 1 0 0,0 0 0 0 0,0 1-1 0 0,0-1 1 0 0,0 0 0 0 0,0 0 0 0 0,0 1-194 0 0,2 33 952 0 0,-3 83 231 0 0,1 0-5954 0 0,0-118 4445 0 0,0 0 1 0 0,0 1-1 0 0,-1-1 0 0 0,1 0 1 0 0,0 1-1 0 0,0-1 1 0 0,0 0-1 0 0,0 1 1 0 0,-1-1-1 0 0,1 1 0 0 0,0-1 1 0 0,0 0-1 0 0,0 0 1 0 0,-1 1-1 0 0,1-1 1 0 0,0 0-1 0 0,-1 1 0 0 0,1-1 1 0 0,0 0-1 0 0,-1 0 1 0 0,1 0-1 0 0,0 1 1 0 0,-1-1-1 0 0,1 0 1 0 0,0 0-1 0 0,-1 0 0 0 0,1 0 1 0 0,0 0-1 0 0,-1 0 1 0 0,1 0-1 0 0,-1 1 1 0 0,1-1-1 0 0,-1 0 326 0 0,-1 0-5374 0 0</inkml:trace>
  <inkml:trace contextRef="#ctx0" brushRef="#br0" timeOffset="3628.512">1400 445 12963 0 0,'0'0'160'0'0,"0"-1"0"0"0,-1 1 0 0 0,1 0 1 0 0,0-1-1 0 0,0 1 0 0 0,0 0 0 0 0,0-1 0 0 0,0 1 1 0 0,0 0-1 0 0,0-1 0 0 0,1 1 0 0 0,-1 0 1 0 0,0-1-1 0 0,0 1 0 0 0,0-1 0 0 0,0 1 0 0 0,0 0 1 0 0,0 0-1 0 0,1-1 0 0 0,-1 1 0 0 0,0 0 0 0 0,0-1 1 0 0,1 1-1 0 0,-1 0 0 0 0,0 0 0 0 0,0-1 1 0 0,1 1-1 0 0,-1 0 0 0 0,0 0 0 0 0,1 0 0 0 0,-1-1 1 0 0,0 1-1 0 0,0 0 0 0 0,1 0 0 0 0,-1 0-160 0 0,21-8 1635 0 0,18 0-1104 0 0,-29 6-495 0 0,0 1 0 0 0,0 0-1 0 0,0 0 1 0 0,0 1-1 0 0,0 1 1 0 0,0 0-1 0 0,0 0 1 0 0,0 1 0 0 0,7 2-36 0 0,-14-3 8 0 0,1 1 0 0 0,-1 0-1 0 0,0-1 1 0 0,1 1 0 0 0,-1 1 0 0 0,0-1 0 0 0,0 0 0 0 0,0 1 0 0 0,0-1 0 0 0,-1 1 0 0 0,1 0 0 0 0,-1 0 0 0 0,0 0 0 0 0,0 0 0 0 0,0 1 0 0 0,0-1 0 0 0,0 0 0 0 0,0 1 0 0 0,-1-1 0 0 0,0 1 0 0 0,0 0-1 0 0,0-1 1 0 0,0 1 0 0 0,-1 0 0 0 0,1 0 0 0 0,-1 2-8 0 0,-1 33 73 0 0,-1 1-1501 0 0,7-18-3912 0 0,-4-23 1088 0 0,3-4 631 0 0,-2 0-1042 0 0</inkml:trace>
  <inkml:trace contextRef="#ctx0" brushRef="#br0" timeOffset="4005.24">1763 52 10922 0 0,'-2'0'260'0'0,"0"0"0"0"0,0 0 0 0 0,0 1 0 0 0,0-1 0 0 0,0 1 0 0 0,0-1-1 0 0,0 1 1 0 0,0 0 0 0 0,0 0 0 0 0,0-1 0 0 0,0 1 0 0 0,0 1 0 0 0,0-1 0 0 0,1 0-1 0 0,-1 0 1 0 0,0 1 0 0 0,1-1 0 0 0,-1 1 0 0 0,1-1 0 0 0,-1 1 0 0 0,1 0-1 0 0,0-1 1 0 0,0 1 0 0 0,-1 2-260 0 0,1-2 140 0 0,1 1 0 0 0,-1 0 0 0 0,1 0 0 0 0,0-1 0 0 0,0 1-1 0 0,0 0 1 0 0,0 0 0 0 0,0-1 0 0 0,0 1 0 0 0,1 0 0 0 0,-1 0 0 0 0,1-1-1 0 0,0 1 1 0 0,0 0 0 0 0,0-1 0 0 0,0 1 0 0 0,1-1-140 0 0,0 3 33 0 0,1 0-1 0 0,-1 0 1 0 0,1-1 0 0 0,0 1 0 0 0,1-1 0 0 0,-1 0-1 0 0,1 0 1 0 0,0 0 0 0 0,0 0 0 0 0,0-1-1 0 0,0 0 1 0 0,0 0 0 0 0,1 0 0 0 0,0 0-1 0 0,-1-1 1 0 0,1 1 0 0 0,0-1 0 0 0,0 0 0 0 0,1-1-1 0 0,0 1-32 0 0,-1-2-31 0 0,0-1-1 0 0,0 0 0 0 0,0 1 1 0 0,0-2-1 0 0,-1 1 0 0 0,1 0 1 0 0,0-1-1 0 0,-1 0 0 0 0,1 0 0 0 0,-1-1 1 0 0,0 1-1 0 0,0-1 0 0 0,0 0 1 0 0,0 0-1 0 0,0 0 0 0 0,0 0 1 0 0,-1-1-1 0 0,0 0 0 0 0,0 1 1 0 0,0-1-1 0 0,0 0 0 0 0,0-1 1 0 0,-1 1-1 0 0,1-2 32 0 0,-1 3 28 0 0,0 0 0 0 0,0-1-1 0 0,0 0 1 0 0,-1 1 0 0 0,1-1 0 0 0,-1 0 0 0 0,0 0 0 0 0,0 1-1 0 0,0-1 1 0 0,-1 0 0 0 0,1 0 0 0 0,-1 0 0 0 0,0 0 0 0 0,0 0-1 0 0,-1 0 1 0 0,1 0 0 0 0,-1 0 0 0 0,0 0 0 0 0,0 0 0 0 0,0 0-1 0 0,0 1 1 0 0,-1-1 0 0 0,1 0 0 0 0,-1 1 0 0 0,0-1 0 0 0,0 1-1 0 0,0 0 1 0 0,-1-1 0 0 0,1 1 0 0 0,-1 0-28 0 0,0 1 19 0 0,0 0 0 0 0,0 0 0 0 0,0 0 0 0 0,0 0 0 0 0,0 1 0 0 0,-1-1 0 0 0,1 1 0 0 0,0 0 0 0 0,-1 0 0 0 0,1 0 1 0 0,-1 1-1 0 0,1-1 0 0 0,-1 1 0 0 0,1 0 0 0 0,-1 0 0 0 0,1 0 0 0 0,-1 0 0 0 0,1 1 0 0 0,-1-1 0 0 0,1 1 0 0 0,-1 0 0 0 0,1 0 0 0 0,0 0 0 0 0,-1 1 0 0 0,1-1 0 0 0,0 1 0 0 0,0-1 0 0 0,0 1 0 0 0,0 0 0 0 0,0 0 0 0 0,0 1 0 0 0,-1 0-19 0 0,-3 3-108 0 0,0 0-1 0 0,1 0 0 0 0,0 0 0 0 0,0 1 0 0 0,0 0 1 0 0,0 0-1 0 0,1 0 0 0 0,1 1 0 0 0,-1 0 0 0 0,1 0 1 0 0,0 0-1 0 0,0 4 109 0 0,2-6-278 0 0,2-1-1 0 0,-1 1 1 0 0,1-1 0 0 0,-1 1 0 0 0,1-1-1 0 0,1 1 1 0 0,-1-1 0 0 0,1 1 0 0 0,0-1-1 0 0,1 1 1 0 0,-1-1 0 0 0,1 0-1 0 0,1 2 279 0 0,-1-2-974 0 0,0 1-1 0 0,1-1 0 0 0,-1 0 0 0 0,1-1 0 0 0,1 1 1 0 0,-1 0-1 0 0,1-1 0 0 0,0 1 975 0 0,2-2-3279 0 0,-2-2-285 0 0</inkml:trace>
  <inkml:trace contextRef="#ctx0" brushRef="#br0" timeOffset="4340.781">1815 191 7274 0 0,'-14'15'8541'0'0,"2"-1"-3847"0"0,9-10-4553 0 0,0 0 0 0 0,0 0-1 0 0,1 1 1 0 0,-1-1 0 0 0,1 1-1 0 0,0-1 1 0 0,0 1 0 0 0,1 0-1 0 0,0 0 1 0 0,-1 0 0 0 0,2 0-1 0 0,-1 0 1 0 0,0 0 0 0 0,1 0 0 0 0,0 4-141 0 0,0-8-4 0 0,3 44-225 0 0,-3-43-62 0 0,0 0-1 0 0,0 1 1 0 0,1-1 0 0 0,-1 0-1 0 0,1 0 1 0 0,-1 0-1 0 0,1 0 1 0 0,0 0 0 0 0,0 1-1 0 0,0-1 1 0 0,0 0 0 0 0,0-1-1 0 0,0 1 1 0 0,0 0-1 0 0,1 0 1 0 0,-1 0 0 0 0,1-1-1 0 0,0 1 292 0 0,-1-2-189 0 0,-1 0 0 0 0,0 0 0 0 0,0 0 0 0 0,0 0 0 0 0,1 0 0 0 0,-1-1 0 0 0,0 1 0 0 0,0 0 0 0 0,0 0 0 0 0,1 0 0 0 0,-1 0 0 0 0,0-1 0 0 0,0 1 0 0 0,0 0 0 0 0,0 0-1 0 0,0-1 1 0 0,1 1 0 0 0,-1 0 0 0 0,0 0 0 0 0,0-1 0 0 0,0 1 0 0 0,0 0 0 0 0,0 0 0 0 0,0-1 0 0 0,0 1 0 0 0,0 0 0 0 0,0 0 0 0 0,0-1 0 0 0,0 1 0 0 0,0 0 0 0 0,0 0 0 0 0,0-1 0 0 0,0 1 0 0 0,0 0-1 0 0,0 0 1 0 0,-1-1 0 0 0,1 1 0 0 0,0 0 0 0 0,0 0 189 0 0,0-2-1253 0 0,0-5-3694 0 0</inkml:trace>
  <inkml:trace contextRef="#ctx0" brushRef="#br0" timeOffset="4341.781">1878 190 13227 0 0,'0'0'114'0'0,"0"0"1"0"0,-1 0 0 0 0,1 0-1 0 0,0 0 1 0 0,-1 0-1 0 0,1 0 1 0 0,-1 0 0 0 0,1 0-1 0 0,0 0 1 0 0,0 1 0 0 0,-1-1-1 0 0,1 0 1 0 0,0 0-1 0 0,-1 0 1 0 0,1 0 0 0 0,0 1-1 0 0,0-1 1 0 0,-1 0-1 0 0,1 0 1 0 0,0 1 0 0 0,0-1-1 0 0,-1 0 1 0 0,1 0-1 0 0,0 1 1 0 0,0-1 0 0 0,0 0-1 0 0,0 1 1 0 0,-1-1-1 0 0,1 0 1 0 0,0 1 0 0 0,0-1-1 0 0,0 0 1 0 0,0 1-1 0 0,0-1 1 0 0,0 0 0 0 0,0 1-1 0 0,0-1 1 0 0,0 0 0 0 0,0 1-1 0 0,0-1 1 0 0,0 0-1 0 0,0 1 1 0 0,0-1 0 0 0,0 0-1 0 0,0 1 1 0 0,1-1-1 0 0,-1 0 1 0 0,0 1 0 0 0,0-1-1 0 0,0 0 1 0 0,1 1-1 0 0,-1-1 1 0 0,0 0 0 0 0,0 0-1 0 0,0 1 1 0 0,1-1-115 0 0,16 28 968 0 0,-5-7-886 0 0,-11-17-211 0 0,0 1 0 0 0,0-1 0 0 0,0 1 0 0 0,-1-1 0 0 0,0 1 0 0 0,0-1 0 0 0,0 1 0 0 0,-1-1 0 0 0,0 3 129 0 0,-7 15-4432 0 0,-10-8-6653 0 0,14-13 7764 0 0</inkml:trace>
  <inkml:trace contextRef="#ctx0" brushRef="#br0" timeOffset="4701.309">1699 378 7746 0 0,'4'0'8454'0'0,"8"-2"-3363"0"0,28-4-1999 0 0,59-10-3754 0 0,-81 13 327 0 0,33-4-230 0 0,-27 9-3763 0 0,-6 10-5563 0 0,-17-9 4146 0 0</inkml:trace>
  <inkml:trace contextRef="#ctx0" brushRef="#br0" timeOffset="5049.962">1765 525 10338 0 0,'-2'2'365'0'0,"0"-1"-1"0"0,0 0 0 0 0,0 1 1 0 0,0-1-1 0 0,0 1 0 0 0,0 0 1 0 0,1-1-1 0 0,-1 1 1 0 0,1 0-1 0 0,-1 0 0 0 0,1 0 1 0 0,0 0-1 0 0,0 1 0 0 0,0-1 1 0 0,0 0-1 0 0,0 0 1 0 0,0 1-1 0 0,1-1 0 0 0,-1 0 1 0 0,1 1-1 0 0,0-1 0 0 0,-1 0 1 0 0,1 1-1 0 0,0-1 1 0 0,0 1-365 0 0,1 0 116 0 0,0 0 1 0 0,0 0 0 0 0,0 0 0 0 0,0 0 0 0 0,0 0 0 0 0,1 0-1 0 0,-1 0 1 0 0,1 0 0 0 0,0-1 0 0 0,0 1 0 0 0,0-1-1 0 0,0 1 1 0 0,0-1 0 0 0,0 0 0 0 0,1 0 0 0 0,-1 0 0 0 0,1 0-1 0 0,-1 0 1 0 0,3 1-117 0 0,0-1-5 0 0,-1 0-1 0 0,0 0 1 0 0,1 0-1 0 0,-1-1 0 0 0,1 0 1 0 0,0 1-1 0 0,-1-1 1 0 0,1-1-1 0 0,0 1 1 0 0,0-1-1 0 0,-1 0 0 0 0,1 0 1 0 0,0 0-1 0 0,0-1 1 0 0,-1 0-1 0 0,1 0 1 0 0,0 0-1 0 0,-1 0 1 0 0,3-1 5 0 0,-4 1-35 0 0,0-1 1 0 0,0 1-1 0 0,-1 0 1 0 0,1-1 0 0 0,0 0-1 0 0,-1 1 1 0 0,1-1-1 0 0,-1 0 1 0 0,0 0 0 0 0,0-1-1 0 0,1 1 1 0 0,-1 0 0 0 0,-1-1-1 0 0,1 1 1 0 0,0-1-1 0 0,-1 0 1 0 0,1 1 0 0 0,-1-1-1 0 0,0 0 1 0 0,0 0-1 0 0,0 0 1 0 0,0 0 0 0 0,0 0-1 0 0,-1 0 1 0 0,1 0 0 0 0,-1 0-1 0 0,0 0 1 0 0,0 0-1 0 0,0-2 35 0 0,-1-3 9 0 0,0 0 1 0 0,0 0-1 0 0,-1 0 0 0 0,0 1 0 0 0,0-1 0 0 0,-1 1 0 0 0,0 0 0 0 0,0-1 0 0 0,-3-3-9 0 0,5 9 1 0 0,0 0 0 0 0,-1 0 0 0 0,1 0 0 0 0,-1 0 0 0 0,1 1 0 0 0,-1-1 1 0 0,0 0-1 0 0,1 1 0 0 0,-1-1 0 0 0,0 1 0 0 0,0 0 0 0 0,0-1 0 0 0,0 1 0 0 0,0 0 0 0 0,0 0 0 0 0,-1 0 0 0 0,1 1 0 0 0,0-1 1 0 0,0 0-1 0 0,-1 1 0 0 0,1 0 0 0 0,0-1 0 0 0,-1 1 0 0 0,1 0 0 0 0,-1 0 0 0 0,1 0 0 0 0,0 1 0 0 0,-1-1 0 0 0,1 0 0 0 0,0 1 1 0 0,-1 0-1 0 0,1-1 0 0 0,-1 2-1 0 0,-8 2 11 0 0,0 1 1 0 0,0 0-1 0 0,0 1 1 0 0,0 1-1 0 0,-2 2-11 0 0,10-7-123 0 0,0 0 1 0 0,0 0-1 0 0,0 0 0 0 0,0 1 0 0 0,1-1 0 0 0,-1 1 0 0 0,1 0 0 0 0,0 0 0 0 0,0 0 0 0 0,0 0 0 0 0,0 0 1 0 0,0 0-1 0 0,1 0 0 0 0,-1 1 0 0 0,1-1 0 0 0,0 1 0 0 0,0-1 0 0 0,0 1 0 0 0,1-1 0 0 0,-1 1 123 0 0,1-3-125 0 0,0-1 0 0 0,0 1 0 0 0,0-1-1 0 0,0 1 1 0 0,0-1 0 0 0,1 1 0 0 0,-1 0-1 0 0,0-1 1 0 0,0 1 0 0 0,0-1 0 0 0,0 1 0 0 0,1-1-1 0 0,-1 1 1 0 0,0-1 0 0 0,1 0 0 0 0,-1 1-1 0 0,0-1 1 0 0,1 1 0 0 0,-1-1 0 0 0,1 0 0 0 0,-1 1-1 0 0,0-1 1 0 0,1 0 0 0 0,-1 1 0 0 0,1-1-1 0 0,-1 0 1 0 0,1 0 0 0 0,-1 1 0 0 0,1-1 0 0 0,-1 0-1 0 0,1 0 1 0 0,-1 0 0 0 0,1 0 0 0 0,-1 0 0 0 0,1 0-1 0 0,0 1 1 0 0,-1-1 0 0 0,1-1 0 0 0,-1 1-1 0 0,1 0 1 0 0,-1 0 125 0 0,24-6-5371 0 0,-15 1 412 0 0</inkml:trace>
  <inkml:trace contextRef="#ctx0" brushRef="#br0" timeOffset="5386.001">2341 96 11843 0 0,'-12'12'9105'0'0,"-5"31"-7309"0"0,6-12-1072 0 0,-71 143 385 0 0,37-53-3840 0 0,45-120 2618 0 0,-12 30-3333 0 0,-2-18-3403 0 0,12-19 136 0 0,2 1 2996 0 0</inkml:trace>
  <inkml:trace contextRef="#ctx0" brushRef="#br0" timeOffset="5726.054">2104 166 8522 0 0,'-8'-4'5359'0'0,"14"4"-2537"0"0,19 8-952 0 0,0 11-926 0 0,-1 0-1 0 0,-2 2 0 0 0,0 0 0 0 0,-1 2 1 0 0,16 21-944 0 0,38 40 295 0 0,-41-38-260 0 0,-31-39-45 0 0,1 0 0 0 0,1-1 1 0 0,-1 0-1 0 0,1 0 0 0 0,0 0 0 0 0,1 0 1 0 0,-1-1-1 0 0,1 0 0 0 0,0 0 0 0 0,4 2 10 0 0,-9-7-66 0 0,-1 1-1 0 0,0-1 0 0 0,1 0 0 0 0,-1 0 1 0 0,1 0-1 0 0,-1 0 0 0 0,0 0 0 0 0,1 0 0 0 0,-1 0 1 0 0,0 0-1 0 0,1 0 0 0 0,-1 0 0 0 0,1 0 1 0 0,-1 0-1 0 0,0 0 0 0 0,1 0 0 0 0,-1-1 1 0 0,0 1-1 0 0,1 0 0 0 0,-1 0 0 0 0,0 0 1 0 0,1-1-1 0 0,-1 1 0 0 0,0 0 0 0 0,0 0 1 0 0,1 0-1 0 0,-1-1 0 0 0,0 1 0 0 0,0 0 0 0 0,1-1 1 0 0,-1 1-1 0 0,0 0 67 0 0,0-1-114 0 0,0 1 1 0 0,0-1-1 0 0,0 1 0 0 0,0 0 1 0 0,0-1-1 0 0,0 1 1 0 0,0 0-1 0 0,0-1 0 0 0,0 1 1 0 0,-1 0-1 0 0,1-1 1 0 0,0 1-1 0 0,0 0 0 0 0,0 0 1 0 0,-1-1-1 0 0,1 1 1 0 0,0 0-1 0 0,0 0 0 0 0,-1-1 1 0 0,1 1-1 0 0,0 0 1 0 0,0 0-1 0 0,-1-1 0 0 0,1 1 1 0 0,0 0-1 0 0,-1 0 0 0 0,1 0 1 0 0,0 0-1 0 0,-1 0 1 0 0,1 0-1 0 0,0-1 0 0 0,-1 1 1 0 0,1 0-1 0 0,0 0 1 0 0,-1 0-1 0 0,1 0 0 0 0,-1 0 1 0 0,1 0-1 0 0,0 0 1 0 0,-1 1-1 0 0,1-1 0 0 0,0 0 1 0 0,-1 0-1 0 0,1 0 1 0 0,0 0-1 0 0,-1 0 0 0 0,1 0 1 0 0,0 1 113 0 0,-13-1-7343 0 0,9 0 1506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03:29:26.870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9:27.9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93 137 4881 0 0,'-92'10'12661'0'0,"129"-43"-10520"0"0,-26 26-2083 0 0,49-31 22 0 0,-56 36-74 0 0,1-1 0 0 0,0 1 0 0 0,0 0 0 0 0,-1 1 0 0 0,1-1 1 0 0,0 1-1 0 0,1 0 0 0 0,-1 0 0 0 0,0 0 0 0 0,0 1 0 0 0,3 0-6 0 0,-6 0 6 0 0,0 1-1 0 0,-1 0 0 0 0,1 0 1 0 0,0 0-1 0 0,-1 0 0 0 0,0 0 1 0 0,1 0-1 0 0,-1 0 0 0 0,1 0 1 0 0,-1 1-1 0 0,0-1 0 0 0,0 1 1 0 0,0-1-1 0 0,0 1 0 0 0,0-1 1 0 0,0 1-1 0 0,0 0 0 0 0,-1-1 1 0 0,1 1-1 0 0,0 0 0 0 0,-1-1 1 0 0,1 1-1 0 0,-1 0 0 0 0,0 0 0 0 0,0 0 1 0 0,0-1-1 0 0,0 1 0 0 0,0 2-4 0 0,-1 53 120 0 0,-3-43-44 0 0,0 0-1 0 0,-1 0 1 0 0,-1 0 0 0 0,0 0-1 0 0,-1-1 1 0 0,0 0 0 0 0,-1 0-1 0 0,-1 0-76 0 0,-25 45-682 0 0,45-64-8064 0 0,4-15 4333 0 0,-14 14 3031 0 0,2 0-1919 0 0</inkml:trace>
  <inkml:trace contextRef="#ctx0" brushRef="#br0" timeOffset="349.85">152 230 5777 0 0,'3'3'7296'0'0,"6"5"-3475"0"0,49 40-2290 0 0,-53-46-1846 0 0,26 17 476 0 0,-23-7-2805 0 0,-14 3-4681 0 0,6-14 5256 0 0,0-2-2220 0 0</inkml:trace>
  <inkml:trace contextRef="#ctx0" brushRef="#br0" timeOffset="686.116">210 151 7282 0 0,'-1'0'466'0'0,"0"-1"1"0"0,-1 1-1 0 0,1 0 1 0 0,0 0 0 0 0,-1 0-1 0 0,1 0 1 0 0,0 0-1 0 0,-1 0 1 0 0,1 0 0 0 0,0 0-1 0 0,-1 0 1 0 0,1 0-1 0 0,0 1 1 0 0,-1-1 0 0 0,1 1-1 0 0,0-1 1 0 0,0 1-1 0 0,-1 0-466 0 0,3 3 1651 0 0,14-1-1121 0 0,120-10-735 0 0,-133 3-1231 0 0,-1 0 0 0 0,0 0 0 0 0,0-1 0 0 0,0 1 0 0 0,0 0-1 0 0,0 0 1 0 0,-1-1 0 0 0,0-3 1436 0 0,1-5-363 0 0,0 9 295 0 0,3-36 2273 0 0,-4 38-1651 0 0,0 0 0 0 0,0 1 1 0 0,-1-1-1 0 0,1 1 0 0 0,-1-1 0 0 0,1 0 1 0 0,-1 1-1 0 0,0 0 0 0 0,1-1 1 0 0,-1 1-1 0 0,0-1 0 0 0,0 1 0 0 0,0 0 1 0 0,-1-2-555 0 0,3 13 3994 0 0,-1 20-2869 0 0,0-12-682 0 0,8 89 472 0 0,0 1-1322 0 0,-6-36-3615 0 0,-6-84-7275 0 0,2 8 6813 0 0</inkml:trace>
  <inkml:trace contextRef="#ctx0" brushRef="#br0" timeOffset="1038.052">113 455 10234 0 0,'-27'-1'5406'0'0,"46"1"-2197"0"0,45-1-1843 0 0,-56 1-1327 0 0,0 0 1 0 0,0 1-1 0 0,0-1 1 0 0,0 2-1 0 0,0-1 1 0 0,0 1-1 0 0,0 0 1 0 0,0 1-1 0 0,-1 0 1 0 0,1 0-1 0 0,3 2-39 0 0,-7-2 7 0 0,0 0-1 0 0,0 0 1 0 0,-1 1-1 0 0,1-1 0 0 0,0 1 1 0 0,-1 0-1 0 0,0 0 0 0 0,0 0 1 0 0,0 0-1 0 0,-1 0 1 0 0,1 1-1 0 0,-1-1 0 0 0,0 1 1 0 0,0-1-1 0 0,-1 1 1 0 0,1 0-1 0 0,-1 0 0 0 0,0 5-6 0 0,2 8-145 0 0,-3-13-215 0 0,0 0 0 0 0,1 0 0 0 0,-1-1-1 0 0,1 1 1 0 0,0 0 0 0 0,1-1 0 0 0,-1 1-1 0 0,1 0 1 0 0,0-1 0 0 0,2 4 360 0 0,7-47-11097 0 0,-9 31 7033 0 0</inkml:trace>
  <inkml:trace contextRef="#ctx0" brushRef="#br0" timeOffset="1372.014">452 78 8810 0 0,'-2'0'435'0'0,"1"-1"0"0"0,-1 1 0 0 0,0 0 0 0 0,0 1 0 0 0,0-1 0 0 0,0 0 0 0 0,0 1 0 0 0,0-1 1 0 0,0 1-1 0 0,0-1 0 0 0,1 1 0 0 0,-1 0 0 0 0,0 0 0 0 0,0 0-435 0 0,2-1 115 0 0,-1 1 0 0 0,1-1-1 0 0,0 1 1 0 0,-1-1 0 0 0,1 0 0 0 0,0 1-1 0 0,0-1 1 0 0,-1 1 0 0 0,1-1 0 0 0,0 1 0 0 0,0-1-1 0 0,0 1 1 0 0,0-1 0 0 0,0 1 0 0 0,0-1 0 0 0,0 1-1 0 0,0-1 1 0 0,0 1 0 0 0,0-1 0 0 0,0 1-1 0 0,0-1 1 0 0,0 1 0 0 0,0-1 0 0 0,0 1 0 0 0,1-1-1 0 0,-1 1 1 0 0,0-1 0 0 0,0 1 0 0 0,1-1 0 0 0,-1 1-1 0 0,0-1-114 0 0,5 6 291 0 0,-1 0 0 0 0,1 0 0 0 0,0-1 0 0 0,1 1-1 0 0,-1-1 1 0 0,2 0-291 0 0,0 1-213 0 0,0 1 229 0 0,0-2-1 0 0,0 1 1 0 0,0-1 0 0 0,1 0-1 0 0,-1 0 1 0 0,1-1 0 0 0,0 0-1 0 0,7 2-15 0 0,-12-5-4 0 0,-1 0-1 0 0,1-1 1 0 0,0 1-1 0 0,0-1 0 0 0,-1 1 1 0 0,1-1-1 0 0,0 0 1 0 0,0 0-1 0 0,-1-1 1 0 0,1 1-1 0 0,0-1 1 0 0,-1 1-1 0 0,1-1 1 0 0,0 0-1 0 0,-1 0 0 0 0,1 0 1 0 0,-1 0-1 0 0,1 0 1 0 0,-1 0-1 0 0,1-1 1 0 0,-1 0-1 0 0,0 1 1 0 0,0-1-1 0 0,0 0 0 0 0,0 0 1 0 0,0 0-1 0 0,0 0 1 0 0,-1 0-1 0 0,2-3 5 0 0,1 0 6 0 0,0 0-1 0 0,0-1 0 0 0,-1 1 1 0 0,0-1-1 0 0,0 0 0 0 0,-1 0 1 0 0,0 0-1 0 0,0 0 1 0 0,0-1-1 0 0,0 1 0 0 0,-1-1 1 0 0,0-2-6 0 0,-1 6 55 0 0,0 0 0 0 0,-1 0 1 0 0,1 0-1 0 0,-1 0 1 0 0,1 0-1 0 0,-1 0 0 0 0,0 0 1 0 0,0 0-1 0 0,0 0 0 0 0,-1 1 1 0 0,1-1-1 0 0,-1 0 1 0 0,1 1-1 0 0,-1-1 0 0 0,0 1 1 0 0,0-1-1 0 0,0 1 0 0 0,0 0 1 0 0,0 0-1 0 0,-1 0 1 0 0,1 0-1 0 0,-1 0 0 0 0,1 1 1 0 0,-1-1-1 0 0,0 1 1 0 0,-2-1-56 0 0,0-1 11 0 0,0 0 1 0 0,0 1 0 0 0,0 0-1 0 0,-1 0 1 0 0,1 1 0 0 0,0-1-1 0 0,-1 1 1 0 0,0 0 0 0 0,1 1-1 0 0,-1-1 1 0 0,0 1 0 0 0,1 0 0 0 0,-5 1-12 0 0,8 0-5 0 0,0 0 1 0 0,0-1 0 0 0,0 1 0 0 0,0 0 0 0 0,0 1-1 0 0,0-1 1 0 0,0 0 0 0 0,0 1 0 0 0,0-1 0 0 0,1 1-1 0 0,-1-1 1 0 0,0 1 0 0 0,1 0 0 0 0,0 0 0 0 0,-1-1-1 0 0,1 1 1 0 0,0 0 0 0 0,0 0 0 0 0,0 0 0 0 0,0 1-1 0 0,0-1 1 0 0,0 0 0 0 0,1 0 0 0 0,-1 0 0 0 0,1 1 0 0 0,0-1-1 0 0,-1 0 1 0 0,1 1 0 0 0,0-1 0 0 0,0 0 0 0 0,1 0-1 0 0,-1 1 1 0 0,0-1 0 0 0,1 2 4 0 0,0 9-133 0 0,1 90 319 0 0,-14-34-3340 0 0,6-43-1189 0 0,3-6-3322 0 0,2-17 3204 0 0</inkml:trace>
  <inkml:trace contextRef="#ctx0" brushRef="#br0" timeOffset="1719.636">530 218 4857 0 0,'-3'0'856'0'0,"2"1"-728"0"0,-2-1-152 0 0,2 2-32 0 0,1-2-128 0 0,-1 0-144 0 0,1 0-1880 0 0,0 0-337 0 0</inkml:trace>
  <inkml:trace contextRef="#ctx0" brushRef="#br0" timeOffset="1720.636">527 214 4001 0 0,'-1'0'1784'0'0,"1"0"-1512"0"0,-1 0-96 0 0,1 0 56 0 0,0 0 24 0 0,0 0-56 0 0,0 0-71 0 0,1 0-81 0 0,0 1-48 0 0,1-1-89 0 0,0 0-103 0 0,0 2-88 0 0,0-2-8 0 0,2 0-112 0 0,0-2-3617 0 0</inkml:trace>
  <inkml:trace contextRef="#ctx0" brushRef="#br0" timeOffset="2051.903">579 185 5689 0 0,'-3'-6'2551'0'0,"-1"-1"890"0"0,10 12-771 0 0,-6-2-2061 0 0,0 1-1 0 0,0-1 1 0 0,0 1-1 0 0,0-1 1 0 0,-1 1-1 0 0,0-1 1 0 0,1 1-1 0 0,-1-1 1 0 0,-1 0 0 0 0,1 1-1 0 0,0-1 1 0 0,-1 1-609 0 0,-5 18 380 0 0,7-15-349 0 0,0 0-1 0 0,1-1 1 0 0,-1 1-1 0 0,1 0 1 0 0,1 0 0 0 0,-1 0-1 0 0,2 1-30 0 0,5 40-3180 0 0,-9-72-12486 0 0,1 21 12672 0 0</inkml:trace>
  <inkml:trace contextRef="#ctx0" brushRef="#br0" timeOffset="2384.265">444 322 3561 0 0,'-1'0'141'0'0,"0"0"1"0"0,0 0-1 0 0,0 0 1 0 0,0 0-1 0 0,-1 0 1 0 0,1 0-1 0 0,0 0 1 0 0,0 0-1 0 0,0 1 1 0 0,0-1-1 0 0,0 0 1 0 0,0 1-1 0 0,-1-1 1 0 0,1 0-1 0 0,0 1 1 0 0,0 0-1 0 0,0-1 0 0 0,0 1 1 0 0,1-1-1 0 0,-2 2-141 0 0,0 6 4440 0 0,-9 5 2742 0 0,5-6-5121 0 0,23-3-1376 0 0,9-4-548 0 0,-1 0 0 0 0,1-2 0 0 0,-1-1 0 0 0,1-1 1 0 0,15-5-138 0 0,16-2 123 0 0,-33 4-5194 0 0,-16 2 929 0 0,-11 3 883 0 0,1 2-2795 0 0</inkml:trace>
  <inkml:trace contextRef="#ctx0" brushRef="#br0" timeOffset="2721.371">486 475 8258 0 0,'-4'2'693'0'0,"0"0"0"0"0,1 0 1 0 0,-1 1-1 0 0,1-1 0 0 0,0 1 1 0 0,-1 0-1 0 0,1 0 0 0 0,1 0 0 0 0,-1 1 1 0 0,0-1-1 0 0,0 1-693 0 0,1 0 262 0 0,0 0-1 0 0,0-1 1 0 0,0 1 0 0 0,1 0-1 0 0,-1 0 1 0 0,1 0 0 0 0,0 0-1 0 0,0 0 1 0 0,1 0 0 0 0,-1 4-262 0 0,1-5 36 0 0,0 0 1 0 0,0 0-1 0 0,0 0 1 0 0,0 0-1 0 0,1 0 1 0 0,0 0-1 0 0,-1 0 1 0 0,1-1-1 0 0,0 1 1 0 0,0 0-1 0 0,1 0 1 0 0,-1-1-1 0 0,0 1 1 0 0,1 0-1 0 0,0-1 0 0 0,-1 0 1 0 0,1 1-1 0 0,0-1 1 0 0,0 0-1 0 0,1 0 1 0 0,-1 0-1 0 0,0 0 1 0 0,1 0-1 0 0,-1-1 1 0 0,1 1-1 0 0,-1-1 1 0 0,1 0-1 0 0,0 1 1 0 0,0-1-1 0 0,-1 0 1 0 0,1-1-1 0 0,2 1-36 0 0,2 1 1 0 0,0-1-1 0 0,0 0 1 0 0,0 0-1 0 0,0-1 1 0 0,0 0-1 0 0,0 0 1 0 0,0-1-1 0 0,0 0 1 0 0,0 0-1 0 0,0-1 1 0 0,0 0-1 0 0,-1 0 0 0 0,1 0 1 0 0,-1-1-1 0 0,1 0 1 0 0,0-1-1 0 0,-4 3-9 0 0,0-1 1 0 0,0 0-1 0 0,-1 0 1 0 0,1 0-1 0 0,0-1 1 0 0,-1 1-1 0 0,0 0 1 0 0,0-1-1 0 0,0 0 1 0 0,0 1-1 0 0,0-1 1 0 0,0 0-1 0 0,-1 0 1 0 0,1 0-1 0 0,-1 0 1 0 0,0 0-1 0 0,0-1 1 0 0,0 1-1 0 0,0 0 1 0 0,0 0-1 0 0,-1-1 1 0 0,0 1-1 0 0,1 0 1 0 0,-1-1-1 0 0,-1 1 0 0 0,1-1 1 0 0,0 1-1 0 0,-1 0 1 0 0,0 0-1 0 0,1-1 1 0 0,-1 1-1 0 0,-1 0 1 0 0,0-3 8 0 0,1 2 38 0 0,-1 0-1 0 0,1 0 1 0 0,-1 0 0 0 0,0 0 0 0 0,0 1 0 0 0,0-1-1 0 0,0 1 1 0 0,-1-1 0 0 0,1 1 0 0 0,-1 0 0 0 0,0 0-1 0 0,0 0 1 0 0,0 0 0 0 0,0 0 0 0 0,-1 1 0 0 0,1 0-1 0 0,-1-1 1 0 0,0 1 0 0 0,1 0 0 0 0,-1 1 0 0 0,0-1-1 0 0,0 1 1 0 0,0 0 0 0 0,0 0 0 0 0,0 0 0 0 0,0 0 0 0 0,-1 1-1 0 0,1-1 1 0 0,0 1 0 0 0,0 0 0 0 0,0 1 0 0 0,-1-1-1 0 0,1 1 1 0 0,0-1 0 0 0,0 1 0 0 0,0 1 0 0 0,0-1-1 0 0,0 1 1 0 0,0-1 0 0 0,0 1 0 0 0,1 0 0 0 0,-1 0-1 0 0,1 1 1 0 0,-1-1 0 0 0,1 1 0 0 0,0-1 0 0 0,0 1-1 0 0,0 0 1 0 0,0 1 0 0 0,0-1 0 0 0,1 0 0 0 0,-2 4-38 0 0,-21 31-734 0 0,21-19-2862 0 0,4-19 3298 0 0,1 1 0 0 0,-1-1 0 0 0,1 0 1 0 0,-1 1-1 0 0,1-1 0 0 0,-1 0 0 0 0,1 1 0 0 0,-1-1 1 0 0,1 0-1 0 0,-1 0 0 0 0,1 1 0 0 0,-1-1 0 0 0,1 0 0 0 0,-1 0 1 0 0,1 0-1 0 0,0 0 0 0 0,-1 0 0 0 0,1 0 0 0 0,-1 0 1 0 0,1 0-1 0 0,0 0 0 0 0,-1 0 0 0 0,1 0 0 0 0,-1 0 0 0 0,1 0 1 0 0,-1-1-1 0 0,1 1 0 0 0,-1 0 0 0 0,1 0 0 0 0,-1 0 1 0 0,1-1-1 0 0,-1 1 0 0 0,1-1 298 0 0,6-1-5003 0 0</inkml:trace>
  <inkml:trace contextRef="#ctx0" brushRef="#br0" timeOffset="3081.272">915 234 6937 0 0,'-5'2'324'0'0,"1"1"0"0"0,0-1-1 0 0,-1 1 1 0 0,1 0 0 0 0,1 0-1 0 0,-1 0 1 0 0,0 1 0 0 0,1 0-1 0 0,-1-1 1 0 0,1 1 0 0 0,0 0-1 0 0,0 0 1 0 0,1 1 0 0 0,-1-1-1 0 0,1 1 1 0 0,0-1 0 0 0,0 1-1 0 0,1 0 1 0 0,-1-1 0 0 0,1 1-1 0 0,0 0 1 0 0,0 0-1 0 0,1 0 1 0 0,-1 5-324 0 0,0-2 432 0 0,1 0 1 0 0,-1 0-1 0 0,1 1 0 0 0,1-1 0 0 0,0 0 0 0 0,0 0 1 0 0,0 0-1 0 0,1 0 0 0 0,0 0 0 0 0,1 0 1 0 0,0-1-1 0 0,0 1 0 0 0,0-1 0 0 0,1 0 1 0 0,1 1-433 0 0,-2-4-12 0 0,1 0 1 0 0,-1-1 0 0 0,1 1-1 0 0,0-1 1 0 0,0 1 0 0 0,1-1-1 0 0,-1-1 1 0 0,1 1 0 0 0,-1-1 0 0 0,1 1-1 0 0,0-1 1 0 0,0 0 0 0 0,0-1-1 0 0,0 0 1 0 0,0 1 0 0 0,0-1-1 0 0,0-1 1 0 0,1 1 0 0 0,-1-1 0 0 0,0 0-1 0 0,0 0 1 0 0,1-1 0 0 0,-1 1-1 0 0,0-1 1 0 0,0 0 0 0 0,0-1-1 0 0,0 1 1 0 0,0-1 0 0 0,0 0 0 0 0,0 0-1 0 0,-1-1 1 0 0,1 1 0 0 0,-1-1-1 0 0,1 0 1 0 0,-1 0 0 0 0,0-1-1 0 0,0 1 1 0 0,2-4 11 0 0,2-3-36 0 0,-1 0 0 0 0,0-1 0 0 0,0 0 0 0 0,-1 0 0 0 0,-1-1 0 0 0,0 0 0 0 0,-1 0 0 0 0,0 0 1 0 0,0 0-1 0 0,-2-1 0 0 0,1 1 0 0 0,-1-2 36 0 0,-1 4 73 0 0,0 0 0 0 0,-1 0 0 0 0,0 0-1 0 0,-1 0 1 0 0,1 0 0 0 0,-2 0 0 0 0,0 0 0 0 0,0 1 0 0 0,0-1 0 0 0,-2 1 0 0 0,1-1 0 0 0,-1 1 0 0 0,0 0 0 0 0,-1 0 0 0 0,-4-6-73 0 0,8 13 56 0 0,-1 0 0 0 0,0 0 0 0 0,1 0 0 0 0,-1 1 0 0 0,0-1 1 0 0,0 0-1 0 0,0 1 0 0 0,0-1 0 0 0,0 1 0 0 0,0 0 0 0 0,0 0 0 0 0,-1 0 0 0 0,1 0 0 0 0,0 0 1 0 0,-1 0-1 0 0,1 0 0 0 0,0 1 0 0 0,-1-1 0 0 0,1 1 0 0 0,-1 0 0 0 0,-1 0-56 0 0,-2 0 43 0 0,1 1 1 0 0,-1-1-1 0 0,1 2 0 0 0,0-1 0 0 0,-1 0 0 0 0,1 1 0 0 0,0 0 0 0 0,0 0 1 0 0,0 1-1 0 0,-1 0-43 0 0,-6 4-52 0 0,0 1 0 0 0,0 0 1 0 0,1 1-1 0 0,-1 1 0 0 0,2-1 1 0 0,0 2-1 0 0,-4 4 52 0 0,10-10-295 0 0,1-1-1 0 0,0 1 1 0 0,0 0 0 0 0,0 0-1 0 0,0 0 1 0 0,1 0 0 0 0,0 0-1 0 0,0 0 1 0 0,1 1-1 0 0,-1-1 1 0 0,1 1 0 0 0,0 3 295 0 0,1-6-738 0 0,0 0 1 0 0,0 1-1 0 0,0-1 1 0 0,0 0-1 0 0,1 0 1 0 0,0 1-1 0 0,0-1 1 0 0,0 0-1 0 0,0 0 1 0 0,0 0-1 0 0,0 0 1 0 0,1 0-1 0 0,-1 0 1 0 0,3 2 737 0 0,1 0-5888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9:50.1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1651 2 12899 0 0,'-6'-1'557'0'0,"0"1"1"0"0,1-1 0 0 0,-1 1-1 0 0,1 1 1 0 0,-1-1 0 0 0,0 1-1 0 0,1 0 1 0 0,-1 0-1 0 0,1 1 1 0 0,0 0 0 0 0,-1 0-1 0 0,1 0 1 0 0,0 0 0 0 0,0 1-1 0 0,-3 2-557 0 0,-14 9 284 0 0,2 1 1 0 0,-1 1-1 0 0,0 2-284 0 0,-34 26 849 0 0,-112 68 510 0 0,-509 343-174 0 0,317-186-940 0 0,275-208-88 0 0,50-37 15 0 0,0 1 0 0 0,2 1 0 0 0,-4 6-172 0 0,40-36 57 0 0,3-4-2815 0 0,1 2-8471 0 0,-6 5 3317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03:29:56.208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64 121,'0'0,"0"0,-6-12,-4-9,-3-4,0-1,1 5,3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03:29:56.537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1,'0'0,"0"0,0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4.png"/><Relationship Id="rId18" Type="http://schemas.openxmlformats.org/officeDocument/2006/relationships/customXml" Target="../ink/ink7.xml"/><Relationship Id="rId3" Type="http://schemas.openxmlformats.org/officeDocument/2006/relationships/image" Target="../media/image8.jp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4.xml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5.jp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3.png"/><Relationship Id="rId24" Type="http://schemas.openxmlformats.org/officeDocument/2006/relationships/customXml" Target="../ink/ink11.xml"/><Relationship Id="rId5" Type="http://schemas.openxmlformats.org/officeDocument/2006/relationships/image" Target="../media/image10.jpeg"/><Relationship Id="rId15" Type="http://schemas.openxmlformats.org/officeDocument/2006/relationships/image" Target="../media/image15.png"/><Relationship Id="rId23" Type="http://schemas.openxmlformats.org/officeDocument/2006/relationships/customXml" Target="../ink/ink10.xml"/><Relationship Id="rId10" Type="http://schemas.openxmlformats.org/officeDocument/2006/relationships/customXml" Target="../ink/ink3.xml"/><Relationship Id="rId19" Type="http://schemas.openxmlformats.org/officeDocument/2006/relationships/image" Target="../media/image17.png"/><Relationship Id="rId4" Type="http://schemas.openxmlformats.org/officeDocument/2006/relationships/image" Target="../media/image9.jpg"/><Relationship Id="rId9" Type="http://schemas.openxmlformats.org/officeDocument/2006/relationships/image" Target="../media/image12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417888" y="2284413"/>
            <a:ext cx="3289300" cy="299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0806" y="0"/>
            <a:ext cx="7490385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10087" y="3376027"/>
            <a:ext cx="3171825" cy="451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69481609-CA55-4B91-8CB8-0990D0F42042}"/>
              </a:ext>
            </a:extLst>
          </p:cNvPr>
          <p:cNvSpPr/>
          <p:nvPr/>
        </p:nvSpPr>
        <p:spPr>
          <a:xfrm>
            <a:off x="3126885" y="4096154"/>
            <a:ext cx="494951" cy="4509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6BE3ADFF-E350-42BE-85A8-3B883BDF7150}"/>
              </a:ext>
            </a:extLst>
          </p:cNvPr>
          <p:cNvSpPr/>
          <p:nvPr/>
        </p:nvSpPr>
        <p:spPr>
          <a:xfrm>
            <a:off x="6414746" y="4167460"/>
            <a:ext cx="486561" cy="37960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C41D9-CC1E-42C3-8676-02C57832B638}"/>
              </a:ext>
            </a:extLst>
          </p:cNvPr>
          <p:cNvSpPr txBox="1"/>
          <p:nvPr/>
        </p:nvSpPr>
        <p:spPr>
          <a:xfrm>
            <a:off x="1059402" y="5749857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A7AD-60F8-4EC4-8ED8-AE53930B0066}"/>
              </a:ext>
            </a:extLst>
          </p:cNvPr>
          <p:cNvSpPr txBox="1"/>
          <p:nvPr/>
        </p:nvSpPr>
        <p:spPr>
          <a:xfrm>
            <a:off x="4244896" y="5743940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8573F-7A46-48D2-9863-89FBDF89E86E}"/>
              </a:ext>
            </a:extLst>
          </p:cNvPr>
          <p:cNvSpPr txBox="1"/>
          <p:nvPr/>
        </p:nvSpPr>
        <p:spPr>
          <a:xfrm>
            <a:off x="4620350" y="1288770"/>
            <a:ext cx="241833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Roberts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마스크 적용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01120E-CAE0-4321-9AC3-F1EC63BFD88F}"/>
              </a:ext>
            </a:extLst>
          </p:cNvPr>
          <p:cNvCxnSpPr/>
          <p:nvPr/>
        </p:nvCxnSpPr>
        <p:spPr>
          <a:xfrm>
            <a:off x="9602584" y="4388152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921EEC-268E-4E1A-9517-23DE88E401B5}"/>
              </a:ext>
            </a:extLst>
          </p:cNvPr>
          <p:cNvSpPr txBox="1"/>
          <p:nvPr/>
        </p:nvSpPr>
        <p:spPr>
          <a:xfrm>
            <a:off x="10125810" y="3366718"/>
            <a:ext cx="2010424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Roberts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마스크는 다른 마스크보다 크기가 작아서 연산이 효율적이지만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잡음에 민감함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 descr="하얀색, 검은색, 앉아있는, 서있는이(가) 표시된 사진&#10;&#10;자동 생성된 설명">
            <a:extLst>
              <a:ext uri="{FF2B5EF4-FFF2-40B4-BE49-F238E27FC236}">
                <a16:creationId xmlns:a16="http://schemas.microsoft.com/office/drawing/2014/main" id="{06AE20F9-52C7-4C50-A4D9-211053B5C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0" y="3112620"/>
            <a:ext cx="2524125" cy="2562225"/>
          </a:xfrm>
          <a:prstGeom prst="rect">
            <a:avLst/>
          </a:prstGeom>
        </p:spPr>
      </p:pic>
      <p:pic>
        <p:nvPicPr>
          <p:cNvPr id="6" name="그림 5" descr="검은색, 하얀색, 사진, 앉아있는이(가) 표시된 사진&#10;&#10;자동 생성된 설명">
            <a:extLst>
              <a:ext uri="{FF2B5EF4-FFF2-40B4-BE49-F238E27FC236}">
                <a16:creationId xmlns:a16="http://schemas.microsoft.com/office/drawing/2014/main" id="{E408FDA6-ED94-4797-B77A-9541272ED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34" y="3126907"/>
            <a:ext cx="2524125" cy="2533650"/>
          </a:xfrm>
          <a:prstGeom prst="rect">
            <a:avLst/>
          </a:prstGeom>
        </p:spPr>
      </p:pic>
      <p:pic>
        <p:nvPicPr>
          <p:cNvPr id="11" name="그림 10" descr="하얀색, 앉아있는, 검은색, 방이(가) 표시된 사진&#10;&#10;자동 생성된 설명">
            <a:extLst>
              <a:ext uri="{FF2B5EF4-FFF2-40B4-BE49-F238E27FC236}">
                <a16:creationId xmlns:a16="http://schemas.microsoft.com/office/drawing/2014/main" id="{21B4E6E0-FBC0-4ECD-9CDB-C6550CFAC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994" y="3098332"/>
            <a:ext cx="2533650" cy="2562225"/>
          </a:xfrm>
          <a:prstGeom prst="rect">
            <a:avLst/>
          </a:prstGeom>
        </p:spPr>
      </p:pic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A79DFAFA-04C3-478E-A4FE-E425B6E4D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6912"/>
              </p:ext>
            </p:extLst>
          </p:nvPr>
        </p:nvGraphicFramePr>
        <p:xfrm>
          <a:off x="1084509" y="2080470"/>
          <a:ext cx="1004350" cy="99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175">
                  <a:extLst>
                    <a:ext uri="{9D8B030D-6E8A-4147-A177-3AD203B41FA5}">
                      <a16:colId xmlns:a16="http://schemas.microsoft.com/office/drawing/2014/main" val="2515511320"/>
                    </a:ext>
                  </a:extLst>
                </a:gridCol>
                <a:gridCol w="502175">
                  <a:extLst>
                    <a:ext uri="{9D8B030D-6E8A-4147-A177-3AD203B41FA5}">
                      <a16:colId xmlns:a16="http://schemas.microsoft.com/office/drawing/2014/main" val="2723306146"/>
                    </a:ext>
                  </a:extLst>
                </a:gridCol>
              </a:tblGrid>
              <a:tr h="49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02261"/>
                  </a:ext>
                </a:extLst>
              </a:tr>
              <a:tr h="49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91882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622DF5A8-A44C-49F0-924D-00B1FE73F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72104"/>
              </p:ext>
            </p:extLst>
          </p:nvPr>
        </p:nvGraphicFramePr>
        <p:xfrm>
          <a:off x="4433821" y="2081868"/>
          <a:ext cx="1004350" cy="99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175">
                  <a:extLst>
                    <a:ext uri="{9D8B030D-6E8A-4147-A177-3AD203B41FA5}">
                      <a16:colId xmlns:a16="http://schemas.microsoft.com/office/drawing/2014/main" val="2515511320"/>
                    </a:ext>
                  </a:extLst>
                </a:gridCol>
                <a:gridCol w="502175">
                  <a:extLst>
                    <a:ext uri="{9D8B030D-6E8A-4147-A177-3AD203B41FA5}">
                      <a16:colId xmlns:a16="http://schemas.microsoft.com/office/drawing/2014/main" val="2723306146"/>
                    </a:ext>
                  </a:extLst>
                </a:gridCol>
              </a:tblGrid>
              <a:tr h="49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02261"/>
                  </a:ext>
                </a:extLst>
              </a:tr>
              <a:tr h="49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9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3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69481609-CA55-4B91-8CB8-0990D0F42042}"/>
              </a:ext>
            </a:extLst>
          </p:cNvPr>
          <p:cNvSpPr/>
          <p:nvPr/>
        </p:nvSpPr>
        <p:spPr>
          <a:xfrm>
            <a:off x="3095058" y="4401183"/>
            <a:ext cx="494951" cy="4509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6BE3ADFF-E350-42BE-85A8-3B883BDF7150}"/>
              </a:ext>
            </a:extLst>
          </p:cNvPr>
          <p:cNvSpPr/>
          <p:nvPr/>
        </p:nvSpPr>
        <p:spPr>
          <a:xfrm>
            <a:off x="6302747" y="4472489"/>
            <a:ext cx="486561" cy="37960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C41D9-CC1E-42C3-8676-02C57832B638}"/>
              </a:ext>
            </a:extLst>
          </p:cNvPr>
          <p:cNvSpPr txBox="1"/>
          <p:nvPr/>
        </p:nvSpPr>
        <p:spPr>
          <a:xfrm>
            <a:off x="1027575" y="6002137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A7AD-60F8-4EC4-8ED8-AE53930B0066}"/>
              </a:ext>
            </a:extLst>
          </p:cNvPr>
          <p:cNvSpPr txBox="1"/>
          <p:nvPr/>
        </p:nvSpPr>
        <p:spPr>
          <a:xfrm>
            <a:off x="4090328" y="5991574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01120E-CAE0-4321-9AC3-F1EC63BFD88F}"/>
              </a:ext>
            </a:extLst>
          </p:cNvPr>
          <p:cNvCxnSpPr/>
          <p:nvPr/>
        </p:nvCxnSpPr>
        <p:spPr>
          <a:xfrm>
            <a:off x="9501916" y="4681877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921EEC-268E-4E1A-9517-23DE88E401B5}"/>
              </a:ext>
            </a:extLst>
          </p:cNvPr>
          <p:cNvSpPr txBox="1"/>
          <p:nvPr/>
        </p:nvSpPr>
        <p:spPr>
          <a:xfrm>
            <a:off x="10069598" y="3660443"/>
            <a:ext cx="2189891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마스크는 수평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방향의 경계선보다는 대각선 방향의 경계선에 더 민감하도록 만들어 졌음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B24EDD7-920F-4381-B7F4-790EA6E99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55902"/>
              </p:ext>
            </p:extLst>
          </p:nvPr>
        </p:nvGraphicFramePr>
        <p:xfrm>
          <a:off x="1046746" y="2017029"/>
          <a:ext cx="1304091" cy="130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697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-2</a:t>
                      </a:r>
                      <a:endParaRPr lang="ko-KR" altLang="en-US" u="sng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</a:t>
                      </a:r>
                      <a:endParaRPr lang="ko-KR" altLang="en-US" u="sng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  <p:graphicFrame>
        <p:nvGraphicFramePr>
          <p:cNvPr id="26" name="표 21">
            <a:extLst>
              <a:ext uri="{FF2B5EF4-FFF2-40B4-BE49-F238E27FC236}">
                <a16:creationId xmlns:a16="http://schemas.microsoft.com/office/drawing/2014/main" id="{A5D12C8D-91A3-4BE2-8E4B-76C0BFC7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2185"/>
              </p:ext>
            </p:extLst>
          </p:nvPr>
        </p:nvGraphicFramePr>
        <p:xfrm>
          <a:off x="4039845" y="2017028"/>
          <a:ext cx="1304091" cy="130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697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</a:t>
                      </a:r>
                      <a:endParaRPr lang="ko-KR" altLang="en-US" u="sng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-2</a:t>
                      </a:r>
                      <a:endParaRPr lang="ko-KR" altLang="en-US" u="sng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A58C170-326A-441E-ACFF-990811ABDD2F}"/>
              </a:ext>
            </a:extLst>
          </p:cNvPr>
          <p:cNvSpPr txBox="1"/>
          <p:nvPr/>
        </p:nvSpPr>
        <p:spPr>
          <a:xfrm>
            <a:off x="4620350" y="1288770"/>
            <a:ext cx="241833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마스크 적용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 descr="텍스트, 앉아있는, 검은색, 하얀색이(가) 표시된 사진&#10;&#10;자동 생성된 설명">
            <a:extLst>
              <a:ext uri="{FF2B5EF4-FFF2-40B4-BE49-F238E27FC236}">
                <a16:creationId xmlns:a16="http://schemas.microsoft.com/office/drawing/2014/main" id="{51E533D8-DBA6-41E3-BD29-6A9632C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8" y="3448399"/>
            <a:ext cx="2552700" cy="255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C82DF4-D2C2-4B74-A3AF-A45E7F06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01" y="3457924"/>
            <a:ext cx="2514600" cy="2533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CD398F-63D8-4135-88CD-330FB4AD4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79" y="3463188"/>
            <a:ext cx="2533650" cy="25527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4FA4C9-2E53-47B6-B5A4-D8614FE441FC}"/>
              </a:ext>
            </a:extLst>
          </p:cNvPr>
          <p:cNvSpPr txBox="1"/>
          <p:nvPr/>
        </p:nvSpPr>
        <p:spPr>
          <a:xfrm>
            <a:off x="6750982" y="2131525"/>
            <a:ext cx="4319311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마스크의 중심에 가까운 픽셀은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+2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값을 가지고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먼 픽셀은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값을 가지도록 되어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4E2A338-1868-4EC5-A0D0-8BDB84D80DF6}"/>
              </a:ext>
            </a:extLst>
          </p:cNvPr>
          <p:cNvCxnSpPr/>
          <p:nvPr/>
        </p:nvCxnSpPr>
        <p:spPr>
          <a:xfrm>
            <a:off x="5928403" y="2639800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3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C41D9-CC1E-42C3-8676-02C57832B638}"/>
              </a:ext>
            </a:extLst>
          </p:cNvPr>
          <p:cNvSpPr txBox="1"/>
          <p:nvPr/>
        </p:nvSpPr>
        <p:spPr>
          <a:xfrm>
            <a:off x="2336802" y="4910031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Prewitt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A7AD-60F8-4EC4-8ED8-AE53930B0066}"/>
              </a:ext>
            </a:extLst>
          </p:cNvPr>
          <p:cNvSpPr txBox="1"/>
          <p:nvPr/>
        </p:nvSpPr>
        <p:spPr>
          <a:xfrm>
            <a:off x="5411215" y="4910031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Roberts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01120E-CAE0-4321-9AC3-F1EC63BFD88F}"/>
              </a:ext>
            </a:extLst>
          </p:cNvPr>
          <p:cNvCxnSpPr/>
          <p:nvPr/>
        </p:nvCxnSpPr>
        <p:spPr>
          <a:xfrm>
            <a:off x="9887810" y="4774156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010401A-DE95-4008-8397-2B5890AF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78" y="2397866"/>
            <a:ext cx="2568198" cy="2512165"/>
          </a:xfrm>
          <a:prstGeom prst="rect">
            <a:avLst/>
          </a:prstGeom>
        </p:spPr>
      </p:pic>
      <p:pic>
        <p:nvPicPr>
          <p:cNvPr id="19" name="그림 18" descr="하얀색, 앉아있는, 검은색, 방이(가) 표시된 사진&#10;&#10;자동 생성된 설명">
            <a:extLst>
              <a:ext uri="{FF2B5EF4-FFF2-40B4-BE49-F238E27FC236}">
                <a16:creationId xmlns:a16="http://schemas.microsoft.com/office/drawing/2014/main" id="{0CB69557-9C8E-4BA2-9F89-5FE5C19E5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84" y="2397866"/>
            <a:ext cx="2418335" cy="251216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233D2-57D0-485D-AFE6-A58C1A761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9" y="2397866"/>
            <a:ext cx="2533650" cy="25121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4AC4E5-E1F6-428D-B6D0-D6B8261AC5D3}"/>
              </a:ext>
            </a:extLst>
          </p:cNvPr>
          <p:cNvSpPr txBox="1"/>
          <p:nvPr/>
        </p:nvSpPr>
        <p:spPr>
          <a:xfrm>
            <a:off x="8751432" y="4910029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1EB8E-6824-4E6F-B9CB-F2AF2D7309B0}"/>
              </a:ext>
            </a:extLst>
          </p:cNvPr>
          <p:cNvSpPr txBox="1"/>
          <p:nvPr/>
        </p:nvSpPr>
        <p:spPr>
          <a:xfrm>
            <a:off x="1092572" y="1511836"/>
            <a:ext cx="169230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비교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E6F426B-892B-486A-9901-C589201AB02F}"/>
              </a:ext>
            </a:extLst>
          </p:cNvPr>
          <p:cNvCxnSpPr>
            <a:cxnSpLocks/>
          </p:cNvCxnSpPr>
          <p:nvPr/>
        </p:nvCxnSpPr>
        <p:spPr>
          <a:xfrm>
            <a:off x="1988207" y="5776566"/>
            <a:ext cx="547053" cy="223547"/>
          </a:xfrm>
          <a:prstGeom prst="bentConnector3">
            <a:avLst>
              <a:gd name="adj1" fmla="val -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60BEFC-5A55-4659-B4A9-BC8773AECA8A}"/>
              </a:ext>
            </a:extLst>
          </p:cNvPr>
          <p:cNvSpPr txBox="1"/>
          <p:nvPr/>
        </p:nvSpPr>
        <p:spPr>
          <a:xfrm>
            <a:off x="2589796" y="5477277"/>
            <a:ext cx="8328336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중심에 가까운 픽셀은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+2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값을 가지고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먼 픽셀은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값을 가지도록 되어 있기 때문에 보다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정확한 경계선을 검출할 수 있음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52830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11525" y="2183917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9892" y="2315955"/>
            <a:ext cx="1881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 공부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9955" y="2865404"/>
            <a:ext cx="7561076" cy="171046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Design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다음주에 자세히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331" y="1233686"/>
            <a:ext cx="1787920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Control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3800A-7A8F-49A8-ABEE-4055954E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34" y="5387083"/>
            <a:ext cx="3314700" cy="628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9C5340-F724-4776-B70E-30E6CF06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101" y="3041238"/>
            <a:ext cx="2152650" cy="1771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607273-3FA9-47EB-B56D-7791A74424B1}"/>
              </a:ext>
            </a:extLst>
          </p:cNvPr>
          <p:cNvSpPr txBox="1"/>
          <p:nvPr/>
        </p:nvSpPr>
        <p:spPr>
          <a:xfrm>
            <a:off x="9278101" y="2506846"/>
            <a:ext cx="290870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Best performance</a:t>
            </a:r>
          </a:p>
        </p:txBody>
      </p:sp>
      <p:pic>
        <p:nvPicPr>
          <p:cNvPr id="11" name="그림 10" descr="텍스트, 하얀색, 앉아있는, 남자이(가) 표시된 사진&#10;&#10;자동 생성된 설명">
            <a:extLst>
              <a:ext uri="{FF2B5EF4-FFF2-40B4-BE49-F238E27FC236}">
                <a16:creationId xmlns:a16="http://schemas.microsoft.com/office/drawing/2014/main" id="{EA3C9B60-9131-4508-9401-027B62701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6" y="2004129"/>
            <a:ext cx="3809578" cy="3174648"/>
          </a:xfrm>
          <a:prstGeom prst="rect">
            <a:avLst/>
          </a:prstGeom>
        </p:spPr>
      </p:pic>
      <p:pic>
        <p:nvPicPr>
          <p:cNvPr id="14" name="그림 13" descr="텍스트, 하얀색이(가) 표시된 사진&#10;&#10;자동 생성된 설명">
            <a:extLst>
              <a:ext uri="{FF2B5EF4-FFF2-40B4-BE49-F238E27FC236}">
                <a16:creationId xmlns:a16="http://schemas.microsoft.com/office/drawing/2014/main" id="{360A3228-0149-4B8A-9C72-484A18202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84" y="1998479"/>
            <a:ext cx="3747432" cy="3174648"/>
          </a:xfrm>
          <a:prstGeom prst="rect">
            <a:avLst/>
          </a:prstGeom>
        </p:spPr>
      </p:pic>
      <p:sp>
        <p:nvSpPr>
          <p:cNvPr id="18" name="빼기 기호 17">
            <a:extLst>
              <a:ext uri="{FF2B5EF4-FFF2-40B4-BE49-F238E27FC236}">
                <a16:creationId xmlns:a16="http://schemas.microsoft.com/office/drawing/2014/main" id="{93464C7C-C8E9-4983-BD33-A43589897F15}"/>
              </a:ext>
            </a:extLst>
          </p:cNvPr>
          <p:cNvSpPr/>
          <p:nvPr/>
        </p:nvSpPr>
        <p:spPr>
          <a:xfrm rot="5400000" flipV="1">
            <a:off x="6858470" y="3717861"/>
            <a:ext cx="3593445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1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877751-1607-4541-86E6-EF40EE16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98" y="3822781"/>
            <a:ext cx="3995468" cy="29966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D53F54-9C45-4597-8BBB-58B2B7269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98" y="3822781"/>
            <a:ext cx="4110487" cy="299660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1A4507A-CC5A-47D3-8658-0D06E6DC4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18" y="914400"/>
            <a:ext cx="3890648" cy="2839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F65AB5-7932-44CC-A48B-2293ABE21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97" y="914401"/>
            <a:ext cx="4110487" cy="2839370"/>
          </a:xfrm>
          <a:prstGeom prst="rect">
            <a:avLst/>
          </a:prstGeom>
        </p:spPr>
      </p:pic>
      <p:sp>
        <p:nvSpPr>
          <p:cNvPr id="12" name="빼기 기호 11">
            <a:extLst>
              <a:ext uri="{FF2B5EF4-FFF2-40B4-BE49-F238E27FC236}">
                <a16:creationId xmlns:a16="http://schemas.microsoft.com/office/drawing/2014/main" id="{3A493AC1-37DA-4505-9AF2-574CD7525537}"/>
              </a:ext>
            </a:extLst>
          </p:cNvPr>
          <p:cNvSpPr/>
          <p:nvPr/>
        </p:nvSpPr>
        <p:spPr>
          <a:xfrm rot="5400000">
            <a:off x="2506961" y="3799922"/>
            <a:ext cx="7059302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343987" y="2198401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9762" y="2314064"/>
            <a:ext cx="318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추가적으로 공부한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129738" y="3097045"/>
            <a:ext cx="7561076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Linear Matrix Inequalities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한 쪽 공부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...)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(2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월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19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일 부터 공부 시작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...)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4C7DDF9-FCD3-4707-BFD9-E862DC211F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t="15122" r="1006" b="5321"/>
          <a:stretch/>
        </p:blipFill>
        <p:spPr>
          <a:xfrm>
            <a:off x="6807913" y="1490182"/>
            <a:ext cx="3815775" cy="507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4177189" y="6295041"/>
            <a:ext cx="443830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Matlab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에서 써보려고 설치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..!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ADAF2D6-BE53-4DA7-98CF-D9E215C5F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88" y="1191237"/>
            <a:ext cx="7610521" cy="306366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2AAFF1C-2E8D-4074-84EC-B28F2B918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88" y="3873788"/>
            <a:ext cx="7610521" cy="24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89917" y="173404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05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3967" y="2632010"/>
            <a:ext cx="7561076" cy="30400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List, Tuple, Dictionary,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Fuction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Module, Class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복습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(~2/22)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Matlab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영상처리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기하학적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주파수 영역에서의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(~2/23)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영상처리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(2/24~)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LMI (~3/15)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(~3/15) 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코로나 때문에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취소할 것 같습니다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9909" y="1849706"/>
            <a:ext cx="1851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514541" y="5553416"/>
              <a:ext cx="109440" cy="75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221" y="5549096"/>
                <a:ext cx="11808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417888" y="2284413"/>
            <a:ext cx="3289300" cy="299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0808" y="0"/>
            <a:ext cx="7490385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10087" y="3351998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82200" y="1381125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1861" y="1491236"/>
            <a:ext cx="2232851" cy="411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Python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 기초 공부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1568129" y="2327960"/>
            <a:ext cx="7561076" cy="337246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Dictionary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Function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Module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46A668-53FA-4FE2-9407-9DA64B405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0" y="3336022"/>
            <a:ext cx="4324954" cy="2495898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E9A2E7-F147-4586-8ED8-4FB40536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7" y="1289174"/>
            <a:ext cx="3968718" cy="558560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DAAB9D0-8095-468F-9461-AA146132B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38" y="1480668"/>
            <a:ext cx="2972215" cy="460121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63070E7-1FDF-4893-8E01-6A9C3D5F2CB6}"/>
              </a:ext>
            </a:extLst>
          </p:cNvPr>
          <p:cNvSpPr/>
          <p:nvPr/>
        </p:nvSpPr>
        <p:spPr>
          <a:xfrm>
            <a:off x="8083006" y="3352800"/>
            <a:ext cx="81438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CBBA5-01C1-4835-8A10-0D93FC820FB9}"/>
              </a:ext>
            </a:extLst>
          </p:cNvPr>
          <p:cNvSpPr txBox="1"/>
          <p:nvPr/>
        </p:nvSpPr>
        <p:spPr>
          <a:xfrm>
            <a:off x="1240958" y="1037940"/>
            <a:ext cx="756107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함수를 활용해 계산기 프로그램 만들기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2355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22132" y="2918779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1793" y="3028890"/>
            <a:ext cx="26991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err="1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Matlab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 공부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027111" y="3649200"/>
            <a:ext cx="756107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영상 흐리게 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선명하게 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경계선 검출하기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702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301304" y="1288770"/>
            <a:ext cx="11795446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흐리게 하기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사용되는 회선 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입력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픽셀값을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주위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픽셀값들과의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평균값 으로 변환하는 역할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두드러지게 밝거나 어두운 값들이 주위 픽셀들의 영향으로 평준화됨으로써 영상을 전체적으로 흐리게 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 descr="사람, 여자, 플레이어, 사진이(가) 표시된 사진&#10;&#10;자동 생성된 설명">
            <a:extLst>
              <a:ext uri="{FF2B5EF4-FFF2-40B4-BE49-F238E27FC236}">
                <a16:creationId xmlns:a16="http://schemas.microsoft.com/office/drawing/2014/main" id="{0461173F-8799-48BB-962F-93B2E15FF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4" y="2401116"/>
            <a:ext cx="4191000" cy="3514725"/>
          </a:xfrm>
          <a:prstGeom prst="rect">
            <a:avLst/>
          </a:prstGeom>
        </p:spPr>
      </p:pic>
      <p:pic>
        <p:nvPicPr>
          <p:cNvPr id="5" name="그림 4" descr="여자, 사람, 사진, 플레이어이(가) 표시된 사진&#10;&#10;자동 생성된 설명">
            <a:extLst>
              <a:ext uri="{FF2B5EF4-FFF2-40B4-BE49-F238E27FC236}">
                <a16:creationId xmlns:a16="http://schemas.microsoft.com/office/drawing/2014/main" id="{9DE01775-A693-4A96-9FE8-D68A0A71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46" y="2391827"/>
            <a:ext cx="4191000" cy="3514725"/>
          </a:xfrm>
          <a:prstGeom prst="rect">
            <a:avLst/>
          </a:prstGeom>
        </p:spPr>
      </p:pic>
      <p:pic>
        <p:nvPicPr>
          <p:cNvPr id="10" name="그림 9" descr="사진, 쥐고있는, 남자, 여자이(가) 표시된 사진&#10;&#10;자동 생성된 설명">
            <a:extLst>
              <a:ext uri="{FF2B5EF4-FFF2-40B4-BE49-F238E27FC236}">
                <a16:creationId xmlns:a16="http://schemas.microsoft.com/office/drawing/2014/main" id="{93945176-93ED-476E-ADC5-C7ECA28F6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71" y="2401588"/>
            <a:ext cx="4191000" cy="3514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C57D40-A44D-4ED7-A47E-14F74566D288}"/>
              </a:ext>
            </a:extLst>
          </p:cNvPr>
          <p:cNvSpPr txBox="1"/>
          <p:nvPr/>
        </p:nvSpPr>
        <p:spPr>
          <a:xfrm>
            <a:off x="2094233" y="5281449"/>
            <a:ext cx="58452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3*3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2F1BA-58EC-4EA9-B302-2B5EDC8A1111}"/>
              </a:ext>
            </a:extLst>
          </p:cNvPr>
          <p:cNvSpPr txBox="1"/>
          <p:nvPr/>
        </p:nvSpPr>
        <p:spPr>
          <a:xfrm>
            <a:off x="5738812" y="5281448"/>
            <a:ext cx="58452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5*5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028B9-B856-498C-8013-A2D64CB3482D}"/>
              </a:ext>
            </a:extLst>
          </p:cNvPr>
          <p:cNvSpPr txBox="1"/>
          <p:nvPr/>
        </p:nvSpPr>
        <p:spPr>
          <a:xfrm>
            <a:off x="9374349" y="5285982"/>
            <a:ext cx="113172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11*11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BF385-BBF9-4842-A35E-FC08E6190697}"/>
              </a:ext>
            </a:extLst>
          </p:cNvPr>
          <p:cNvSpPr txBox="1"/>
          <p:nvPr/>
        </p:nvSpPr>
        <p:spPr>
          <a:xfrm>
            <a:off x="1823403" y="6039177"/>
            <a:ext cx="9558972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회선 마스크의 크기가 클수록 영상이 더 흐려짐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에지 부분의 검은색 테두리가 두꺼워 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D11A2CA-2AFF-41AD-8625-2AFA4BB30B35}"/>
              </a:ext>
            </a:extLst>
          </p:cNvPr>
          <p:cNvCxnSpPr>
            <a:cxnSpLocks/>
          </p:cNvCxnSpPr>
          <p:nvPr/>
        </p:nvCxnSpPr>
        <p:spPr>
          <a:xfrm>
            <a:off x="1343025" y="6038705"/>
            <a:ext cx="547053" cy="223547"/>
          </a:xfrm>
          <a:prstGeom prst="bentConnector3">
            <a:avLst>
              <a:gd name="adj1" fmla="val -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사람, 여자, 플레이어, 사진이(가) 표시된 사진&#10;&#10;자동 생성된 설명">
            <a:extLst>
              <a:ext uri="{FF2B5EF4-FFF2-40B4-BE49-F238E27FC236}">
                <a16:creationId xmlns:a16="http://schemas.microsoft.com/office/drawing/2014/main" id="{DE680D6A-366D-4CA1-9088-FB75D8A9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21" y="3114875"/>
            <a:ext cx="4191000" cy="3423310"/>
          </a:xfrm>
          <a:prstGeom prst="rect">
            <a:avLst/>
          </a:prstGeom>
        </p:spPr>
      </p:pic>
      <p:pic>
        <p:nvPicPr>
          <p:cNvPr id="4" name="그림 3" descr="의류, 사진, 여자, 사람이(가) 표시된 사진&#10;&#10;자동 생성된 설명">
            <a:extLst>
              <a:ext uri="{FF2B5EF4-FFF2-40B4-BE49-F238E27FC236}">
                <a16:creationId xmlns:a16="http://schemas.microsoft.com/office/drawing/2014/main" id="{23D2663F-B58C-4C98-B189-8F990FE7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4875"/>
            <a:ext cx="4076700" cy="3305175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301304" y="1113646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에지 처리 방식에 따른 영상 흐리게 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(3*3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회선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57D40-A44D-4ED7-A47E-14F74566D288}"/>
              </a:ext>
            </a:extLst>
          </p:cNvPr>
          <p:cNvSpPr txBox="1"/>
          <p:nvPr/>
        </p:nvSpPr>
        <p:spPr>
          <a:xfrm>
            <a:off x="3108559" y="5824913"/>
            <a:ext cx="240875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Pad with zeros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크기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256*256)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2F1BA-58EC-4EA9-B302-2B5EDC8A1111}"/>
              </a:ext>
            </a:extLst>
          </p:cNvPr>
          <p:cNvSpPr txBox="1"/>
          <p:nvPr/>
        </p:nvSpPr>
        <p:spPr>
          <a:xfrm>
            <a:off x="7091677" y="5824913"/>
            <a:ext cx="208534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Ignore edges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크기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254*254) </a:t>
            </a:r>
          </a:p>
        </p:txBody>
      </p:sp>
      <p:pic>
        <p:nvPicPr>
          <p:cNvPr id="7" name="그림 6" descr="모니터, 시계, 컴퓨터, 측정기이(가) 표시된 사진&#10;&#10;자동 생성된 설명">
            <a:extLst>
              <a:ext uri="{FF2B5EF4-FFF2-40B4-BE49-F238E27FC236}">
                <a16:creationId xmlns:a16="http://schemas.microsoft.com/office/drawing/2014/main" id="{96F14629-B113-4B60-9E1B-8E015FB0E9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43" y="1669643"/>
            <a:ext cx="2597989" cy="16833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28CA2A-CBB6-463E-9D21-57D5563CB2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89" y="1668919"/>
            <a:ext cx="2380321" cy="16833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5819A38-878B-4B9D-8907-42653A1CD93D}"/>
                  </a:ext>
                </a:extLst>
              </p14:cNvPr>
              <p14:cNvContentPartPr/>
              <p14:nvPr/>
            </p14:nvContentPartPr>
            <p14:xfrm>
              <a:off x="3169413" y="1729617"/>
              <a:ext cx="621360" cy="6872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5819A38-878B-4B9D-8907-42653A1CD9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5093" y="1725297"/>
                <a:ext cx="63000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77" name="잉크 4876">
                <a:extLst>
                  <a:ext uri="{FF2B5EF4-FFF2-40B4-BE49-F238E27FC236}">
                    <a16:creationId xmlns:a16="http://schemas.microsoft.com/office/drawing/2014/main" id="{905F9365-0239-4411-91B8-D92420FC051B}"/>
                  </a:ext>
                </a:extLst>
              </p14:cNvPr>
              <p14:cNvContentPartPr/>
              <p14:nvPr/>
            </p14:nvContentPartPr>
            <p14:xfrm>
              <a:off x="7219773" y="1922217"/>
              <a:ext cx="2906640" cy="1159560"/>
            </p14:xfrm>
          </p:contentPart>
        </mc:Choice>
        <mc:Fallback xmlns="">
          <p:pic>
            <p:nvPicPr>
              <p:cNvPr id="4877" name="잉크 4876">
                <a:extLst>
                  <a:ext uri="{FF2B5EF4-FFF2-40B4-BE49-F238E27FC236}">
                    <a16:creationId xmlns:a16="http://schemas.microsoft.com/office/drawing/2014/main" id="{905F9365-0239-4411-91B8-D92420FC0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15453" y="1917897"/>
                <a:ext cx="2915280" cy="11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10" name="잉크 4909">
                <a:extLst>
                  <a:ext uri="{FF2B5EF4-FFF2-40B4-BE49-F238E27FC236}">
                    <a16:creationId xmlns:a16="http://schemas.microsoft.com/office/drawing/2014/main" id="{7ED55379-7946-4C05-98AA-D08CC057D7EF}"/>
                  </a:ext>
                </a:extLst>
              </p14:cNvPr>
              <p14:cNvContentPartPr/>
              <p14:nvPr/>
            </p14:nvContentPartPr>
            <p14:xfrm>
              <a:off x="7062093" y="1465377"/>
              <a:ext cx="690840" cy="431280"/>
            </p14:xfrm>
          </p:contentPart>
        </mc:Choice>
        <mc:Fallback xmlns="">
          <p:pic>
            <p:nvPicPr>
              <p:cNvPr id="4910" name="잉크 4909">
                <a:extLst>
                  <a:ext uri="{FF2B5EF4-FFF2-40B4-BE49-F238E27FC236}">
                    <a16:creationId xmlns:a16="http://schemas.microsoft.com/office/drawing/2014/main" id="{7ED55379-7946-4C05-98AA-D08CC057D7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57773" y="1461057"/>
                <a:ext cx="6994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29" name="잉크 4928">
                <a:extLst>
                  <a:ext uri="{FF2B5EF4-FFF2-40B4-BE49-F238E27FC236}">
                    <a16:creationId xmlns:a16="http://schemas.microsoft.com/office/drawing/2014/main" id="{F1F561AE-11DE-4078-B1C7-6571FAB1C71D}"/>
                  </a:ext>
                </a:extLst>
              </p14:cNvPr>
              <p14:cNvContentPartPr/>
              <p14:nvPr/>
            </p14:nvContentPartPr>
            <p14:xfrm>
              <a:off x="7469613" y="1267017"/>
              <a:ext cx="884520" cy="232200"/>
            </p14:xfrm>
          </p:contentPart>
        </mc:Choice>
        <mc:Fallback xmlns="">
          <p:pic>
            <p:nvPicPr>
              <p:cNvPr id="4929" name="잉크 4928">
                <a:extLst>
                  <a:ext uri="{FF2B5EF4-FFF2-40B4-BE49-F238E27FC236}">
                    <a16:creationId xmlns:a16="http://schemas.microsoft.com/office/drawing/2014/main" id="{F1F561AE-11DE-4078-B1C7-6571FAB1C7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5295" y="1262690"/>
                <a:ext cx="893156" cy="240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39" name="잉크 4938">
                <a:extLst>
                  <a:ext uri="{FF2B5EF4-FFF2-40B4-BE49-F238E27FC236}">
                    <a16:creationId xmlns:a16="http://schemas.microsoft.com/office/drawing/2014/main" id="{10758485-A926-40F7-9788-6D33E3A1D01A}"/>
                  </a:ext>
                </a:extLst>
              </p14:cNvPr>
              <p14:cNvContentPartPr/>
              <p14:nvPr/>
            </p14:nvContentPartPr>
            <p14:xfrm>
              <a:off x="12241053" y="5684577"/>
              <a:ext cx="360" cy="360"/>
            </p14:xfrm>
          </p:contentPart>
        </mc:Choice>
        <mc:Fallback xmlns="">
          <p:pic>
            <p:nvPicPr>
              <p:cNvPr id="4939" name="잉크 4938">
                <a:extLst>
                  <a:ext uri="{FF2B5EF4-FFF2-40B4-BE49-F238E27FC236}">
                    <a16:creationId xmlns:a16="http://schemas.microsoft.com/office/drawing/2014/main" id="{10758485-A926-40F7-9788-6D33E3A1D0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36733" y="56802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50" name="잉크 4949">
                <a:extLst>
                  <a:ext uri="{FF2B5EF4-FFF2-40B4-BE49-F238E27FC236}">
                    <a16:creationId xmlns:a16="http://schemas.microsoft.com/office/drawing/2014/main" id="{3C996611-D670-4FB9-AAF0-03056A944F20}"/>
                  </a:ext>
                </a:extLst>
              </p14:cNvPr>
              <p14:cNvContentPartPr/>
              <p14:nvPr/>
            </p14:nvContentPartPr>
            <p14:xfrm>
              <a:off x="10193733" y="2096097"/>
              <a:ext cx="405000" cy="228240"/>
            </p14:xfrm>
          </p:contentPart>
        </mc:Choice>
        <mc:Fallback xmlns="">
          <p:pic>
            <p:nvPicPr>
              <p:cNvPr id="4950" name="잉크 4949">
                <a:extLst>
                  <a:ext uri="{FF2B5EF4-FFF2-40B4-BE49-F238E27FC236}">
                    <a16:creationId xmlns:a16="http://schemas.microsoft.com/office/drawing/2014/main" id="{3C996611-D670-4FB9-AAF0-03056A944F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89413" y="2091777"/>
                <a:ext cx="413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52" name="잉크 4951">
                <a:extLst>
                  <a:ext uri="{FF2B5EF4-FFF2-40B4-BE49-F238E27FC236}">
                    <a16:creationId xmlns:a16="http://schemas.microsoft.com/office/drawing/2014/main" id="{03A2D5DB-92E0-4650-B88F-2310AC00CF9D}"/>
                  </a:ext>
                </a:extLst>
              </p14:cNvPr>
              <p14:cNvContentPartPr/>
              <p14:nvPr/>
            </p14:nvContentPartPr>
            <p14:xfrm>
              <a:off x="2667572" y="2109891"/>
              <a:ext cx="594360" cy="407880"/>
            </p14:xfrm>
          </p:contentPart>
        </mc:Choice>
        <mc:Fallback xmlns="">
          <p:pic>
            <p:nvPicPr>
              <p:cNvPr id="4952" name="잉크 4951">
                <a:extLst>
                  <a:ext uri="{FF2B5EF4-FFF2-40B4-BE49-F238E27FC236}">
                    <a16:creationId xmlns:a16="http://schemas.microsoft.com/office/drawing/2014/main" id="{03A2D5DB-92E0-4650-B88F-2310AC00CF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3252" y="2105571"/>
                <a:ext cx="6030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57" name="잉크 4956">
                <a:extLst>
                  <a:ext uri="{FF2B5EF4-FFF2-40B4-BE49-F238E27FC236}">
                    <a16:creationId xmlns:a16="http://schemas.microsoft.com/office/drawing/2014/main" id="{4E2F687C-014F-4F14-8D5B-D345C96C2FA9}"/>
                  </a:ext>
                </a:extLst>
              </p14:cNvPr>
              <p14:cNvContentPartPr/>
              <p14:nvPr/>
            </p14:nvContentPartPr>
            <p14:xfrm>
              <a:off x="5793092" y="6100851"/>
              <a:ext cx="23400" cy="43560"/>
            </p14:xfrm>
          </p:contentPart>
        </mc:Choice>
        <mc:Fallback xmlns="">
          <p:pic>
            <p:nvPicPr>
              <p:cNvPr id="4957" name="잉크 4956">
                <a:extLst>
                  <a:ext uri="{FF2B5EF4-FFF2-40B4-BE49-F238E27FC236}">
                    <a16:creationId xmlns:a16="http://schemas.microsoft.com/office/drawing/2014/main" id="{4E2F687C-014F-4F14-8D5B-D345C96C2F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88772" y="6096531"/>
                <a:ext cx="320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58" name="잉크 4957">
                <a:extLst>
                  <a:ext uri="{FF2B5EF4-FFF2-40B4-BE49-F238E27FC236}">
                    <a16:creationId xmlns:a16="http://schemas.microsoft.com/office/drawing/2014/main" id="{9C0A3520-67FA-4D77-A48B-11A3E08563A5}"/>
                  </a:ext>
                </a:extLst>
              </p14:cNvPr>
              <p14:cNvContentPartPr/>
              <p14:nvPr/>
            </p14:nvContentPartPr>
            <p14:xfrm>
              <a:off x="5369732" y="2083611"/>
              <a:ext cx="360" cy="360"/>
            </p14:xfrm>
          </p:contentPart>
        </mc:Choice>
        <mc:Fallback xmlns="">
          <p:pic>
            <p:nvPicPr>
              <p:cNvPr id="4958" name="잉크 4957">
                <a:extLst>
                  <a:ext uri="{FF2B5EF4-FFF2-40B4-BE49-F238E27FC236}">
                    <a16:creationId xmlns:a16="http://schemas.microsoft.com/office/drawing/2014/main" id="{9C0A3520-67FA-4D77-A48B-11A3E08563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65412" y="207929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83" name="잉크 4982">
                <a:extLst>
                  <a:ext uri="{FF2B5EF4-FFF2-40B4-BE49-F238E27FC236}">
                    <a16:creationId xmlns:a16="http://schemas.microsoft.com/office/drawing/2014/main" id="{A41F3D8E-C87F-4434-8CF5-23C3DD18DA14}"/>
                  </a:ext>
                </a:extLst>
              </p14:cNvPr>
              <p14:cNvContentPartPr/>
              <p14:nvPr/>
            </p14:nvContentPartPr>
            <p14:xfrm>
              <a:off x="4144652" y="6669651"/>
              <a:ext cx="360" cy="360"/>
            </p14:xfrm>
          </p:contentPart>
        </mc:Choice>
        <mc:Fallback xmlns="">
          <p:pic>
            <p:nvPicPr>
              <p:cNvPr id="4983" name="잉크 4982">
                <a:extLst>
                  <a:ext uri="{FF2B5EF4-FFF2-40B4-BE49-F238E27FC236}">
                    <a16:creationId xmlns:a16="http://schemas.microsoft.com/office/drawing/2014/main" id="{A41F3D8E-C87F-4434-8CF5-23C3DD18DA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40332" y="666533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96" name="잉크 4995">
                <a:extLst>
                  <a:ext uri="{FF2B5EF4-FFF2-40B4-BE49-F238E27FC236}">
                    <a16:creationId xmlns:a16="http://schemas.microsoft.com/office/drawing/2014/main" id="{9F728658-86D5-45DC-9254-DB3087B21AF4}"/>
                  </a:ext>
                </a:extLst>
              </p14:cNvPr>
              <p14:cNvContentPartPr/>
              <p14:nvPr/>
            </p14:nvContentPartPr>
            <p14:xfrm>
              <a:off x="1856132" y="2549091"/>
              <a:ext cx="1220760" cy="312480"/>
            </p14:xfrm>
          </p:contentPart>
        </mc:Choice>
        <mc:Fallback xmlns="">
          <p:pic>
            <p:nvPicPr>
              <p:cNvPr id="4996" name="잉크 4995">
                <a:extLst>
                  <a:ext uri="{FF2B5EF4-FFF2-40B4-BE49-F238E27FC236}">
                    <a16:creationId xmlns:a16="http://schemas.microsoft.com/office/drawing/2014/main" id="{9F728658-86D5-45DC-9254-DB3087B21A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51812" y="2544771"/>
                <a:ext cx="1229400" cy="3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70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396554" y="1441338"/>
            <a:ext cx="1179544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선명하게 하기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사용되는 회선 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B0C5F-066C-4ACA-9AC1-6FA27282BC72}"/>
              </a:ext>
            </a:extLst>
          </p:cNvPr>
          <p:cNvSpPr txBox="1"/>
          <p:nvPr/>
        </p:nvSpPr>
        <p:spPr>
          <a:xfrm>
            <a:off x="3703162" y="4623351"/>
            <a:ext cx="113823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47F6D-01BA-4857-9090-36BB7B7CF23F}"/>
              </a:ext>
            </a:extLst>
          </p:cNvPr>
          <p:cNvSpPr txBox="1"/>
          <p:nvPr/>
        </p:nvSpPr>
        <p:spPr>
          <a:xfrm>
            <a:off x="7365324" y="4623351"/>
            <a:ext cx="113823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F95DA-4D02-4A5F-9E0F-579EDABD7B42}"/>
              </a:ext>
            </a:extLst>
          </p:cNvPr>
          <p:cNvSpPr txBox="1"/>
          <p:nvPr/>
        </p:nvSpPr>
        <p:spPr>
          <a:xfrm>
            <a:off x="2358337" y="5530338"/>
            <a:ext cx="8701722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안의 값들을 모두 합하면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 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회선 마스크를 적용하기 전과 적용한 후의 영상에서 전체적인 영상의 밝기가 비슷하게 조절되게 하는 특성이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aphicFrame>
        <p:nvGraphicFramePr>
          <p:cNvPr id="11" name="표 21">
            <a:extLst>
              <a:ext uri="{FF2B5EF4-FFF2-40B4-BE49-F238E27FC236}">
                <a16:creationId xmlns:a16="http://schemas.microsoft.com/office/drawing/2014/main" id="{DA42BE16-0203-4B8F-BA95-CE5FEC426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83203"/>
              </p:ext>
            </p:extLst>
          </p:nvPr>
        </p:nvGraphicFramePr>
        <p:xfrm>
          <a:off x="3205303" y="2772133"/>
          <a:ext cx="1864233" cy="1784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11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621411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621411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5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4D31D9ED-DF71-43AC-8947-75223D5E4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04047"/>
              </p:ext>
            </p:extLst>
          </p:nvPr>
        </p:nvGraphicFramePr>
        <p:xfrm>
          <a:off x="7046405" y="2772133"/>
          <a:ext cx="1864233" cy="1784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11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621411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621411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9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0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 descr="모자, 여자, 사진, 착용이(가) 표시된 사진&#10;&#10;자동 생성된 설명">
            <a:extLst>
              <a:ext uri="{FF2B5EF4-FFF2-40B4-BE49-F238E27FC236}">
                <a16:creationId xmlns:a16="http://schemas.microsoft.com/office/drawing/2014/main" id="{3C1AA638-7DE7-49A0-A7CF-5FA3E24BB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20" y="914400"/>
            <a:ext cx="4105275" cy="30987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86B90C-24BA-429F-8198-7F5139B47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19" y="919882"/>
            <a:ext cx="4105275" cy="31282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1F88B5-50E5-4433-92FF-24BA98189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3704935"/>
            <a:ext cx="4122791" cy="3153065"/>
          </a:xfrm>
          <a:prstGeom prst="rect">
            <a:avLst/>
          </a:prstGeom>
        </p:spPr>
      </p:pic>
      <p:pic>
        <p:nvPicPr>
          <p:cNvPr id="10" name="그림 9" descr="사진, 여자, 모자이(가) 표시된 사진&#10;&#10;자동 생성된 설명">
            <a:extLst>
              <a:ext uri="{FF2B5EF4-FFF2-40B4-BE49-F238E27FC236}">
                <a16:creationId xmlns:a16="http://schemas.microsoft.com/office/drawing/2014/main" id="{68B0F9D7-82B7-46B1-A580-019F9FB39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6" y="3664466"/>
            <a:ext cx="4105275" cy="31530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1D67DB-B28A-4044-9795-E05FFD0249B3}"/>
              </a:ext>
            </a:extLst>
          </p:cNvPr>
          <p:cNvSpPr txBox="1"/>
          <p:nvPr/>
        </p:nvSpPr>
        <p:spPr>
          <a:xfrm>
            <a:off x="137265" y="1901132"/>
            <a:ext cx="1138237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적용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CE487BB-1617-44E8-AEAB-F8F6932173A2}"/>
              </a:ext>
            </a:extLst>
          </p:cNvPr>
          <p:cNvSpPr/>
          <p:nvPr/>
        </p:nvSpPr>
        <p:spPr>
          <a:xfrm>
            <a:off x="1514476" y="2119231"/>
            <a:ext cx="676274" cy="37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0193-C942-4E55-AC9C-41A2199F0E7B}"/>
              </a:ext>
            </a:extLst>
          </p:cNvPr>
          <p:cNvSpPr txBox="1"/>
          <p:nvPr/>
        </p:nvSpPr>
        <p:spPr>
          <a:xfrm>
            <a:off x="216906" y="4568195"/>
            <a:ext cx="1138237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적용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707ED09-AD44-41C1-8296-BBB3A2A4450F}"/>
              </a:ext>
            </a:extLst>
          </p:cNvPr>
          <p:cNvSpPr/>
          <p:nvPr/>
        </p:nvSpPr>
        <p:spPr>
          <a:xfrm>
            <a:off x="1482832" y="4739372"/>
            <a:ext cx="676274" cy="37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3199B9-206A-4270-A4B7-0B8A833AB271}"/>
              </a:ext>
            </a:extLst>
          </p:cNvPr>
          <p:cNvSpPr txBox="1"/>
          <p:nvPr/>
        </p:nvSpPr>
        <p:spPr>
          <a:xfrm>
            <a:off x="3029638" y="3514498"/>
            <a:ext cx="16280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한 번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C7C75-CE4D-472A-8C67-1DE50FDADF64}"/>
              </a:ext>
            </a:extLst>
          </p:cNvPr>
          <p:cNvSpPr txBox="1"/>
          <p:nvPr/>
        </p:nvSpPr>
        <p:spPr>
          <a:xfrm>
            <a:off x="3042047" y="6305032"/>
            <a:ext cx="16280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한 번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9FFA4-6424-4AC7-B776-A6CE07B2B820}"/>
              </a:ext>
            </a:extLst>
          </p:cNvPr>
          <p:cNvSpPr txBox="1"/>
          <p:nvPr/>
        </p:nvSpPr>
        <p:spPr>
          <a:xfrm>
            <a:off x="6274593" y="3495221"/>
            <a:ext cx="16280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두 번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E04EF-42A1-427A-BBF9-C8539466BDF2}"/>
              </a:ext>
            </a:extLst>
          </p:cNvPr>
          <p:cNvSpPr txBox="1"/>
          <p:nvPr/>
        </p:nvSpPr>
        <p:spPr>
          <a:xfrm>
            <a:off x="6274592" y="6305032"/>
            <a:ext cx="16280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두 번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25C7D4-939E-472D-8B6E-B78F9418872A}"/>
              </a:ext>
            </a:extLst>
          </p:cNvPr>
          <p:cNvCxnSpPr>
            <a:cxnSpLocks/>
          </p:cNvCxnSpPr>
          <p:nvPr/>
        </p:nvCxnSpPr>
        <p:spPr>
          <a:xfrm>
            <a:off x="8318394" y="370493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AE30881-BC5C-4029-BCAA-593A74BAE8E4}"/>
              </a:ext>
            </a:extLst>
          </p:cNvPr>
          <p:cNvSpPr txBox="1"/>
          <p:nvPr/>
        </p:nvSpPr>
        <p:spPr>
          <a:xfrm>
            <a:off x="9047215" y="3141630"/>
            <a:ext cx="3111605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마스크에 따라 선명해지는 정도가 약간씩 다름을 알 수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89873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396554" y="1152834"/>
            <a:ext cx="1179544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경계선 검출하기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사용되는 회선 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: Prewitt, Roberts, Sobel</a:t>
            </a:r>
          </a:p>
        </p:txBody>
      </p:sp>
      <p:pic>
        <p:nvPicPr>
          <p:cNvPr id="5" name="그림 4" descr="앉아있는, 사진, 검은색, 하얀색이(가) 표시된 사진&#10;&#10;자동 생성된 설명">
            <a:extLst>
              <a:ext uri="{FF2B5EF4-FFF2-40B4-BE49-F238E27FC236}">
                <a16:creationId xmlns:a16="http://schemas.microsoft.com/office/drawing/2014/main" id="{E0FACE31-5304-41A7-B0CF-FB689FE99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4" y="3907885"/>
            <a:ext cx="2419918" cy="2475125"/>
          </a:xfrm>
          <a:prstGeom prst="rect">
            <a:avLst/>
          </a:prstGeom>
        </p:spPr>
      </p:pic>
      <p:pic>
        <p:nvPicPr>
          <p:cNvPr id="7" name="그림 6" descr="전화, 서있는, 방이(가) 표시된 사진&#10;&#10;자동 생성된 설명">
            <a:extLst>
              <a:ext uri="{FF2B5EF4-FFF2-40B4-BE49-F238E27FC236}">
                <a16:creationId xmlns:a16="http://schemas.microsoft.com/office/drawing/2014/main" id="{82983FF7-B581-4A45-882D-8AE2E9CE0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49" y="3868037"/>
            <a:ext cx="2478042" cy="2552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517592-CC45-4907-AE50-1854A5302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66" y="3907885"/>
            <a:ext cx="2568198" cy="2512165"/>
          </a:xfrm>
          <a:prstGeom prst="rect">
            <a:avLst/>
          </a:prstGeom>
        </p:spPr>
      </p:pic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69481609-CA55-4B91-8CB8-0990D0F42042}"/>
              </a:ext>
            </a:extLst>
          </p:cNvPr>
          <p:cNvSpPr/>
          <p:nvPr/>
        </p:nvSpPr>
        <p:spPr>
          <a:xfrm>
            <a:off x="2947483" y="4980023"/>
            <a:ext cx="494951" cy="4509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6BE3ADFF-E350-42BE-85A8-3B883BDF7150}"/>
              </a:ext>
            </a:extLst>
          </p:cNvPr>
          <p:cNvSpPr/>
          <p:nvPr/>
        </p:nvSpPr>
        <p:spPr>
          <a:xfrm>
            <a:off x="6240707" y="5051329"/>
            <a:ext cx="486561" cy="37960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C41D9-CC1E-42C3-8676-02C57832B638}"/>
              </a:ext>
            </a:extLst>
          </p:cNvPr>
          <p:cNvSpPr txBox="1"/>
          <p:nvPr/>
        </p:nvSpPr>
        <p:spPr>
          <a:xfrm>
            <a:off x="863309" y="6383010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A7AD-60F8-4EC4-8ED8-AE53930B0066}"/>
              </a:ext>
            </a:extLst>
          </p:cNvPr>
          <p:cNvSpPr txBox="1"/>
          <p:nvPr/>
        </p:nvSpPr>
        <p:spPr>
          <a:xfrm>
            <a:off x="3985412" y="6383010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8573F-7A46-48D2-9863-89FBDF89E86E}"/>
              </a:ext>
            </a:extLst>
          </p:cNvPr>
          <p:cNvSpPr txBox="1"/>
          <p:nvPr/>
        </p:nvSpPr>
        <p:spPr>
          <a:xfrm>
            <a:off x="4729407" y="2092281"/>
            <a:ext cx="241833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Prewitt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마스크 적용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01120E-CAE0-4321-9AC3-F1EC63BFD88F}"/>
              </a:ext>
            </a:extLst>
          </p:cNvPr>
          <p:cNvCxnSpPr/>
          <p:nvPr/>
        </p:nvCxnSpPr>
        <p:spPr>
          <a:xfrm>
            <a:off x="9488264" y="5287873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921EEC-268E-4E1A-9517-23DE88E401B5}"/>
              </a:ext>
            </a:extLst>
          </p:cNvPr>
          <p:cNvSpPr txBox="1"/>
          <p:nvPr/>
        </p:nvSpPr>
        <p:spPr>
          <a:xfrm>
            <a:off x="10063979" y="4100240"/>
            <a:ext cx="1761852" cy="237526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Prewitt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마스크는 대각 방향의 경계선 보다는 수평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경계선에 더 민감하도록 만들어 졌음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B24EDD7-920F-4381-B7F4-790EA6E99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34914"/>
              </p:ext>
            </p:extLst>
          </p:nvPr>
        </p:nvGraphicFramePr>
        <p:xfrm>
          <a:off x="954467" y="2561450"/>
          <a:ext cx="1304091" cy="130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697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  <p:graphicFrame>
        <p:nvGraphicFramePr>
          <p:cNvPr id="26" name="표 21">
            <a:extLst>
              <a:ext uri="{FF2B5EF4-FFF2-40B4-BE49-F238E27FC236}">
                <a16:creationId xmlns:a16="http://schemas.microsoft.com/office/drawing/2014/main" id="{A5D12C8D-91A3-4BE2-8E4B-76C0BFC7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10668"/>
              </p:ext>
            </p:extLst>
          </p:nvPr>
        </p:nvGraphicFramePr>
        <p:xfrm>
          <a:off x="4094657" y="2561449"/>
          <a:ext cx="1304091" cy="130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697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9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644</Words>
  <Application>Microsoft Office PowerPoint</Application>
  <PresentationFormat>와이드스크린</PresentationFormat>
  <Paragraphs>176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나눔명조</vt:lpstr>
      <vt:lpstr>바탕</vt:lpstr>
      <vt:lpstr>Arial</vt:lpstr>
      <vt:lpstr>바탕체</vt:lpstr>
      <vt:lpstr>나눔바른고딕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 </cp:lastModifiedBy>
  <cp:revision>105</cp:revision>
  <dcterms:created xsi:type="dcterms:W3CDTF">2017-08-05T06:01:22Z</dcterms:created>
  <dcterms:modified xsi:type="dcterms:W3CDTF">2020-02-20T10:05:06Z</dcterms:modified>
  <cp:version>1000.0000.01</cp:version>
</cp:coreProperties>
</file>